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5"/>
  </p:sldMasterIdLst>
  <p:sldIdLst>
    <p:sldId id="256" r:id="rId6"/>
    <p:sldId id="260" r:id="rId7"/>
    <p:sldId id="262" r:id="rId8"/>
    <p:sldId id="263" r:id="rId9"/>
    <p:sldId id="261" r:id="rId10"/>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ECD9ED-DC6B-829C-8A8C-3DEE50D6C60A}" v="19" dt="2026-06-26T18:06:37.4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6" d="100"/>
          <a:sy n="56" d="100"/>
        </p:scale>
        <p:origin x="67" y="45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1.xml"/><Relationship Id="rId15" Type="http://schemas.microsoft.com/office/2016/11/relationships/changesInfo" Target="changesInfos/changesInfo1.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cCarson, Kimberly" userId="S::kimberly.mccarson@austintexas.gov::d5eb9c1b-288f-4f2f-af28-b96832a2c495" providerId="AD" clId="Web-{FA4C0725-D541-0137-5899-B4C4AA8456A8}"/>
    <pc:docChg chg="modSld">
      <pc:chgData name="McCarson, Kimberly" userId="S::kimberly.mccarson@austintexas.gov::d5eb9c1b-288f-4f2f-af28-b96832a2c495" providerId="AD" clId="Web-{FA4C0725-D541-0137-5899-B4C4AA8456A8}" dt="2026-06-23T22:02:22.567" v="0" actId="20577"/>
      <pc:docMkLst>
        <pc:docMk/>
      </pc:docMkLst>
      <pc:sldChg chg="modSp">
        <pc:chgData name="McCarson, Kimberly" userId="S::kimberly.mccarson@austintexas.gov::d5eb9c1b-288f-4f2f-af28-b96832a2c495" providerId="AD" clId="Web-{FA4C0725-D541-0137-5899-B4C4AA8456A8}" dt="2026-06-23T22:02:22.567" v="0" actId="20577"/>
        <pc:sldMkLst>
          <pc:docMk/>
          <pc:sldMk cId="0" sldId="256"/>
        </pc:sldMkLst>
        <pc:spChg chg="mod">
          <ac:chgData name="McCarson, Kimberly" userId="S::kimberly.mccarson@austintexas.gov::d5eb9c1b-288f-4f2f-af28-b96832a2c495" providerId="AD" clId="Web-{FA4C0725-D541-0137-5899-B4C4AA8456A8}" dt="2026-06-23T22:02:22.567" v="0" actId="20577"/>
          <ac:spMkLst>
            <pc:docMk/>
            <pc:sldMk cId="0" sldId="256"/>
            <ac:spMk id="4" creationId="{3ED344A2-97E4-272F-409A-D0BC2A4739C0}"/>
          </ac:spMkLst>
        </pc:spChg>
      </pc:sldChg>
    </pc:docChg>
  </pc:docChgLst>
  <pc:docChgLst>
    <pc:chgData name="Williams-Britton, Maya" userId="S::maya.williams-britton@austintexas.gov::540ab8bf-9e7e-4fdb-bf85-fbb96e88c594" providerId="AD" clId="Web-{F5CEA549-4D7C-1983-A64E-37DCD4B335AB}"/>
    <pc:docChg chg="modSld">
      <pc:chgData name="Williams-Britton, Maya" userId="S::maya.williams-britton@austintexas.gov::540ab8bf-9e7e-4fdb-bf85-fbb96e88c594" providerId="AD" clId="Web-{F5CEA549-4D7C-1983-A64E-37DCD4B335AB}" dt="2026-06-23T21:23:27.335" v="3" actId="20577"/>
      <pc:docMkLst>
        <pc:docMk/>
      </pc:docMkLst>
      <pc:sldChg chg="modSp">
        <pc:chgData name="Williams-Britton, Maya" userId="S::maya.williams-britton@austintexas.gov::540ab8bf-9e7e-4fdb-bf85-fbb96e88c594" providerId="AD" clId="Web-{F5CEA549-4D7C-1983-A64E-37DCD4B335AB}" dt="2026-06-23T21:23:27.335" v="3" actId="20577"/>
        <pc:sldMkLst>
          <pc:docMk/>
          <pc:sldMk cId="0" sldId="256"/>
        </pc:sldMkLst>
        <pc:spChg chg="mod">
          <ac:chgData name="Williams-Britton, Maya" userId="S::maya.williams-britton@austintexas.gov::540ab8bf-9e7e-4fdb-bf85-fbb96e88c594" providerId="AD" clId="Web-{F5CEA549-4D7C-1983-A64E-37DCD4B335AB}" dt="2026-06-23T21:23:27.335" v="3" actId="20577"/>
          <ac:spMkLst>
            <pc:docMk/>
            <pc:sldMk cId="0" sldId="256"/>
            <ac:spMk id="4" creationId="{3ED344A2-97E4-272F-409A-D0BC2A4739C0}"/>
          </ac:spMkLst>
        </pc:spChg>
      </pc:sldChg>
    </pc:docChg>
  </pc:docChgLst>
  <pc:docChgLst>
    <pc:chgData clId="Web-{1AB2C7F2-92C9-A62E-CAE3-C19BC72A5D19}"/>
    <pc:docChg chg="modSld">
      <pc:chgData name="" userId="" providerId="" clId="Web-{1AB2C7F2-92C9-A62E-CAE3-C19BC72A5D19}" dt="2026-06-23T21:15:44.393" v="2" actId="20577"/>
      <pc:docMkLst>
        <pc:docMk/>
      </pc:docMkLst>
      <pc:sldChg chg="modSp">
        <pc:chgData name="" userId="" providerId="" clId="Web-{1AB2C7F2-92C9-A62E-CAE3-C19BC72A5D19}" dt="2026-06-23T21:15:44.393" v="2" actId="20577"/>
        <pc:sldMkLst>
          <pc:docMk/>
          <pc:sldMk cId="0" sldId="256"/>
        </pc:sldMkLst>
        <pc:spChg chg="mod">
          <ac:chgData name="" userId="" providerId="" clId="Web-{1AB2C7F2-92C9-A62E-CAE3-C19BC72A5D19}" dt="2026-06-23T21:15:44.393" v="2" actId="20577"/>
          <ac:spMkLst>
            <pc:docMk/>
            <pc:sldMk cId="0" sldId="256"/>
            <ac:spMk id="4" creationId="{3ED344A2-97E4-272F-409A-D0BC2A4739C0}"/>
          </ac:spMkLst>
        </pc:spChg>
      </pc:sldChg>
    </pc:docChg>
  </pc:docChgLst>
  <pc:docChgLst>
    <pc:chgData name="Williams-Britton, Maya" userId="S::maya.williams-britton@austintexas.gov::540ab8bf-9e7e-4fdb-bf85-fbb96e88c594" providerId="AD" clId="Web-{A5ECD9ED-DC6B-829C-8A8C-3DEE50D6C60A}"/>
    <pc:docChg chg="modSld">
      <pc:chgData name="Williams-Britton, Maya" userId="S::maya.williams-britton@austintexas.gov::540ab8bf-9e7e-4fdb-bf85-fbb96e88c594" providerId="AD" clId="Web-{A5ECD9ED-DC6B-829C-8A8C-3DEE50D6C60A}" dt="2026-06-26T18:06:37.449" v="18" actId="20577"/>
      <pc:docMkLst>
        <pc:docMk/>
      </pc:docMkLst>
      <pc:sldChg chg="modSp">
        <pc:chgData name="Williams-Britton, Maya" userId="S::maya.williams-britton@austintexas.gov::540ab8bf-9e7e-4fdb-bf85-fbb96e88c594" providerId="AD" clId="Web-{A5ECD9ED-DC6B-829C-8A8C-3DEE50D6C60A}" dt="2026-06-26T18:06:09.527" v="12" actId="20577"/>
        <pc:sldMkLst>
          <pc:docMk/>
          <pc:sldMk cId="0" sldId="260"/>
        </pc:sldMkLst>
        <pc:spChg chg="mod">
          <ac:chgData name="Williams-Britton, Maya" userId="S::maya.williams-britton@austintexas.gov::540ab8bf-9e7e-4fdb-bf85-fbb96e88c594" providerId="AD" clId="Web-{A5ECD9ED-DC6B-829C-8A8C-3DEE50D6C60A}" dt="2026-06-26T18:06:09.527" v="12" actId="20577"/>
          <ac:spMkLst>
            <pc:docMk/>
            <pc:sldMk cId="0" sldId="260"/>
            <ac:spMk id="2" creationId="{45B6126D-1C03-5A6D-4190-7F4D45A9655E}"/>
          </ac:spMkLst>
        </pc:spChg>
      </pc:sldChg>
      <pc:sldChg chg="modSp">
        <pc:chgData name="Williams-Britton, Maya" userId="S::maya.williams-britton@austintexas.gov::540ab8bf-9e7e-4fdb-bf85-fbb96e88c594" providerId="AD" clId="Web-{A5ECD9ED-DC6B-829C-8A8C-3DEE50D6C60A}" dt="2026-06-26T18:06:30.574" v="16" actId="20577"/>
        <pc:sldMkLst>
          <pc:docMk/>
          <pc:sldMk cId="0" sldId="262"/>
        </pc:sldMkLst>
        <pc:spChg chg="mod">
          <ac:chgData name="Williams-Britton, Maya" userId="S::maya.williams-britton@austintexas.gov::540ab8bf-9e7e-4fdb-bf85-fbb96e88c594" providerId="AD" clId="Web-{A5ECD9ED-DC6B-829C-8A8C-3DEE50D6C60A}" dt="2026-06-26T18:06:30.574" v="16" actId="20577"/>
          <ac:spMkLst>
            <pc:docMk/>
            <pc:sldMk cId="0" sldId="262"/>
            <ac:spMk id="2" creationId="{A7AD807D-8322-6350-69EA-AA3F7BB36558}"/>
          </ac:spMkLst>
        </pc:spChg>
      </pc:sldChg>
      <pc:sldChg chg="modSp">
        <pc:chgData name="Williams-Britton, Maya" userId="S::maya.williams-britton@austintexas.gov::540ab8bf-9e7e-4fdb-bf85-fbb96e88c594" providerId="AD" clId="Web-{A5ECD9ED-DC6B-829C-8A8C-3DEE50D6C60A}" dt="2026-06-26T18:06:37.449" v="18" actId="20577"/>
        <pc:sldMkLst>
          <pc:docMk/>
          <pc:sldMk cId="0" sldId="263"/>
        </pc:sldMkLst>
        <pc:spChg chg="mod">
          <ac:chgData name="Williams-Britton, Maya" userId="S::maya.williams-britton@austintexas.gov::540ab8bf-9e7e-4fdb-bf85-fbb96e88c594" providerId="AD" clId="Web-{A5ECD9ED-DC6B-829C-8A8C-3DEE50D6C60A}" dt="2026-06-26T18:06:37.449" v="18" actId="20577"/>
          <ac:spMkLst>
            <pc:docMk/>
            <pc:sldMk cId="0" sldId="263"/>
            <ac:spMk id="2" creationId="{7F3A1DBC-B485-1315-B434-9913640A8A0B}"/>
          </ac:spMkLst>
        </pc:spChg>
      </pc:sldChg>
    </pc:docChg>
  </pc:docChgLst>
  <pc:docChgLst>
    <pc:chgData name="Williams-Britton, Maya" userId="S::maya.williams-britton@austintexas.gov::540ab8bf-9e7e-4fdb-bf85-fbb96e88c594" providerId="AD" clId="Web-{A8A6F28D-AC44-95AF-3F79-35C2C6703CAA}"/>
    <pc:docChg chg="modSld">
      <pc:chgData name="Williams-Britton, Maya" userId="S::maya.williams-britton@austintexas.gov::540ab8bf-9e7e-4fdb-bf85-fbb96e88c594" providerId="AD" clId="Web-{A8A6F28D-AC44-95AF-3F79-35C2C6703CAA}" dt="2026-06-18T17:15:39.990" v="153" actId="20577"/>
      <pc:docMkLst>
        <pc:docMk/>
      </pc:docMkLst>
      <pc:sldChg chg="modSp">
        <pc:chgData name="Williams-Britton, Maya" userId="S::maya.williams-britton@austintexas.gov::540ab8bf-9e7e-4fdb-bf85-fbb96e88c594" providerId="AD" clId="Web-{A8A6F28D-AC44-95AF-3F79-35C2C6703CAA}" dt="2026-06-18T17:15:39.990" v="153" actId="20577"/>
        <pc:sldMkLst>
          <pc:docMk/>
          <pc:sldMk cId="0" sldId="256"/>
        </pc:sldMkLst>
        <pc:spChg chg="mod">
          <ac:chgData name="Williams-Britton, Maya" userId="S::maya.williams-britton@austintexas.gov::540ab8bf-9e7e-4fdb-bf85-fbb96e88c594" providerId="AD" clId="Web-{A8A6F28D-AC44-95AF-3F79-35C2C6703CAA}" dt="2026-06-18T17:15:39.990" v="153" actId="20577"/>
          <ac:spMkLst>
            <pc:docMk/>
            <pc:sldMk cId="0" sldId="256"/>
            <ac:spMk id="4" creationId="{3ED344A2-97E4-272F-409A-D0BC2A4739C0}"/>
          </ac:spMkLst>
        </pc:spChg>
      </pc:sldChg>
      <pc:sldChg chg="modSp">
        <pc:chgData name="Williams-Britton, Maya" userId="S::maya.williams-britton@austintexas.gov::540ab8bf-9e7e-4fdb-bf85-fbb96e88c594" providerId="AD" clId="Web-{A8A6F28D-AC44-95AF-3F79-35C2C6703CAA}" dt="2026-06-18T17:15:04.787" v="126" actId="20577"/>
        <pc:sldMkLst>
          <pc:docMk/>
          <pc:sldMk cId="0" sldId="260"/>
        </pc:sldMkLst>
        <pc:spChg chg="mod">
          <ac:chgData name="Williams-Britton, Maya" userId="S::maya.williams-britton@austintexas.gov::540ab8bf-9e7e-4fdb-bf85-fbb96e88c594" providerId="AD" clId="Web-{A8A6F28D-AC44-95AF-3F79-35C2C6703CAA}" dt="2026-06-18T17:15:04.787" v="126" actId="20577"/>
          <ac:spMkLst>
            <pc:docMk/>
            <pc:sldMk cId="0" sldId="260"/>
            <ac:spMk id="2" creationId="{45B6126D-1C03-5A6D-4190-7F4D45A9655E}"/>
          </ac:spMkLst>
        </pc:spChg>
      </pc:sldChg>
      <pc:sldChg chg="modSp">
        <pc:chgData name="Williams-Britton, Maya" userId="S::maya.williams-britton@austintexas.gov::540ab8bf-9e7e-4fdb-bf85-fbb96e88c594" providerId="AD" clId="Web-{A8A6F28D-AC44-95AF-3F79-35C2C6703CAA}" dt="2026-06-18T17:15:18.928" v="132" actId="20577"/>
        <pc:sldMkLst>
          <pc:docMk/>
          <pc:sldMk cId="0" sldId="262"/>
        </pc:sldMkLst>
        <pc:spChg chg="mod">
          <ac:chgData name="Williams-Britton, Maya" userId="S::maya.williams-britton@austintexas.gov::540ab8bf-9e7e-4fdb-bf85-fbb96e88c594" providerId="AD" clId="Web-{A8A6F28D-AC44-95AF-3F79-35C2C6703CAA}" dt="2026-06-18T17:15:18.928" v="132" actId="20577"/>
          <ac:spMkLst>
            <pc:docMk/>
            <pc:sldMk cId="0" sldId="262"/>
            <ac:spMk id="2" creationId="{A7AD807D-8322-6350-69EA-AA3F7BB36558}"/>
          </ac:spMkLst>
        </pc:spChg>
      </pc:sldChg>
      <pc:sldChg chg="modSp">
        <pc:chgData name="Williams-Britton, Maya" userId="S::maya.williams-britton@austintexas.gov::540ab8bf-9e7e-4fdb-bf85-fbb96e88c594" providerId="AD" clId="Web-{A8A6F28D-AC44-95AF-3F79-35C2C6703CAA}" dt="2026-06-18T17:15:26.365" v="136" actId="20577"/>
        <pc:sldMkLst>
          <pc:docMk/>
          <pc:sldMk cId="0" sldId="263"/>
        </pc:sldMkLst>
        <pc:spChg chg="mod">
          <ac:chgData name="Williams-Britton, Maya" userId="S::maya.williams-britton@austintexas.gov::540ab8bf-9e7e-4fdb-bf85-fbb96e88c594" providerId="AD" clId="Web-{A8A6F28D-AC44-95AF-3F79-35C2C6703CAA}" dt="2026-06-18T17:15:26.365" v="136" actId="20577"/>
          <ac:spMkLst>
            <pc:docMk/>
            <pc:sldMk cId="0" sldId="263"/>
            <ac:spMk id="2" creationId="{7F3A1DBC-B485-1315-B434-9913640A8A0B}"/>
          </ac:spMkLst>
        </pc:spChg>
      </pc:sldChg>
    </pc:docChg>
  </pc:docChgLst>
  <pc:docChgLst>
    <pc:chgData name="McCarson, Kimberly" userId="S::kimberly.mccarson@austintexas.gov::d5eb9c1b-288f-4f2f-af28-b96832a2c495" providerId="AD" clId="Web-{019AE8A2-8B1B-CF02-4EC6-BB65C571DFB3}"/>
    <pc:docChg chg="modSld">
      <pc:chgData name="McCarson, Kimberly" userId="S::kimberly.mccarson@austintexas.gov::d5eb9c1b-288f-4f2f-af28-b96832a2c495" providerId="AD" clId="Web-{019AE8A2-8B1B-CF02-4EC6-BB65C571DFB3}" dt="2026-06-23T22:13:54.455" v="43" actId="20577"/>
      <pc:docMkLst>
        <pc:docMk/>
      </pc:docMkLst>
      <pc:sldChg chg="modSp">
        <pc:chgData name="McCarson, Kimberly" userId="S::kimberly.mccarson@austintexas.gov::d5eb9c1b-288f-4f2f-af28-b96832a2c495" providerId="AD" clId="Web-{019AE8A2-8B1B-CF02-4EC6-BB65C571DFB3}" dt="2026-06-23T22:13:54.455" v="43" actId="20577"/>
        <pc:sldMkLst>
          <pc:docMk/>
          <pc:sldMk cId="0" sldId="256"/>
        </pc:sldMkLst>
        <pc:spChg chg="mod">
          <ac:chgData name="McCarson, Kimberly" userId="S::kimberly.mccarson@austintexas.gov::d5eb9c1b-288f-4f2f-af28-b96832a2c495" providerId="AD" clId="Web-{019AE8A2-8B1B-CF02-4EC6-BB65C571DFB3}" dt="2026-06-23T22:13:54.455" v="43" actId="20577"/>
          <ac:spMkLst>
            <pc:docMk/>
            <pc:sldMk cId="0" sldId="256"/>
            <ac:spMk id="4" creationId="{3ED344A2-97E4-272F-409A-D0BC2A4739C0}"/>
          </ac:spMkLst>
        </pc:spChg>
      </pc:sldChg>
    </pc:docChg>
  </pc:docChgLst>
  <pc:docChgLst>
    <pc:chgData name="Williams-Britton, Maya" userId="S::maya.williams-britton@austintexas.gov::540ab8bf-9e7e-4fdb-bf85-fbb96e88c594" providerId="AD" clId="Web-{1AB2C7F2-92C9-A62E-CAE3-C19BC72A5D19}"/>
    <pc:docChg chg="modSld">
      <pc:chgData name="Williams-Britton, Maya" userId="S::maya.williams-britton@austintexas.gov::540ab8bf-9e7e-4fdb-bf85-fbb96e88c594" providerId="AD" clId="Web-{1AB2C7F2-92C9-A62E-CAE3-C19BC72A5D19}" dt="2026-06-23T21:17:47.552" v="103" actId="20577"/>
      <pc:docMkLst>
        <pc:docMk/>
      </pc:docMkLst>
      <pc:sldChg chg="modSp">
        <pc:chgData name="Williams-Britton, Maya" userId="S::maya.williams-britton@austintexas.gov::540ab8bf-9e7e-4fdb-bf85-fbb96e88c594" providerId="AD" clId="Web-{1AB2C7F2-92C9-A62E-CAE3-C19BC72A5D19}" dt="2026-06-23T21:17:24.427" v="85" actId="20577"/>
        <pc:sldMkLst>
          <pc:docMk/>
          <pc:sldMk cId="0" sldId="256"/>
        </pc:sldMkLst>
        <pc:spChg chg="mod">
          <ac:chgData name="Williams-Britton, Maya" userId="S::maya.williams-britton@austintexas.gov::540ab8bf-9e7e-4fdb-bf85-fbb96e88c594" providerId="AD" clId="Web-{1AB2C7F2-92C9-A62E-CAE3-C19BC72A5D19}" dt="2026-06-23T21:17:24.427" v="85" actId="20577"/>
          <ac:spMkLst>
            <pc:docMk/>
            <pc:sldMk cId="0" sldId="256"/>
            <ac:spMk id="4" creationId="{3ED344A2-97E4-272F-409A-D0BC2A4739C0}"/>
          </ac:spMkLst>
        </pc:spChg>
      </pc:sldChg>
      <pc:sldChg chg="modSp">
        <pc:chgData name="Williams-Britton, Maya" userId="S::maya.williams-britton@austintexas.gov::540ab8bf-9e7e-4fdb-bf85-fbb96e88c594" providerId="AD" clId="Web-{1AB2C7F2-92C9-A62E-CAE3-C19BC72A5D19}" dt="2026-06-23T21:17:31.130" v="90" actId="20577"/>
        <pc:sldMkLst>
          <pc:docMk/>
          <pc:sldMk cId="0" sldId="260"/>
        </pc:sldMkLst>
        <pc:spChg chg="mod">
          <ac:chgData name="Williams-Britton, Maya" userId="S::maya.williams-britton@austintexas.gov::540ab8bf-9e7e-4fdb-bf85-fbb96e88c594" providerId="AD" clId="Web-{1AB2C7F2-92C9-A62E-CAE3-C19BC72A5D19}" dt="2026-06-23T21:17:31.130" v="90" actId="20577"/>
          <ac:spMkLst>
            <pc:docMk/>
            <pc:sldMk cId="0" sldId="260"/>
            <ac:spMk id="2" creationId="{45B6126D-1C03-5A6D-4190-7F4D45A9655E}"/>
          </ac:spMkLst>
        </pc:spChg>
      </pc:sldChg>
      <pc:sldChg chg="modSp">
        <pc:chgData name="Williams-Britton, Maya" userId="S::maya.williams-britton@austintexas.gov::540ab8bf-9e7e-4fdb-bf85-fbb96e88c594" providerId="AD" clId="Web-{1AB2C7F2-92C9-A62E-CAE3-C19BC72A5D19}" dt="2026-06-23T21:17:42.177" v="97" actId="20577"/>
        <pc:sldMkLst>
          <pc:docMk/>
          <pc:sldMk cId="0" sldId="262"/>
        </pc:sldMkLst>
        <pc:spChg chg="mod">
          <ac:chgData name="Williams-Britton, Maya" userId="S::maya.williams-britton@austintexas.gov::540ab8bf-9e7e-4fdb-bf85-fbb96e88c594" providerId="AD" clId="Web-{1AB2C7F2-92C9-A62E-CAE3-C19BC72A5D19}" dt="2026-06-23T21:17:42.177" v="97" actId="20577"/>
          <ac:spMkLst>
            <pc:docMk/>
            <pc:sldMk cId="0" sldId="262"/>
            <ac:spMk id="2" creationId="{A7AD807D-8322-6350-69EA-AA3F7BB36558}"/>
          </ac:spMkLst>
        </pc:spChg>
      </pc:sldChg>
      <pc:sldChg chg="modSp">
        <pc:chgData name="Williams-Britton, Maya" userId="S::maya.williams-britton@austintexas.gov::540ab8bf-9e7e-4fdb-bf85-fbb96e88c594" providerId="AD" clId="Web-{1AB2C7F2-92C9-A62E-CAE3-C19BC72A5D19}" dt="2026-06-23T21:17:47.552" v="103" actId="20577"/>
        <pc:sldMkLst>
          <pc:docMk/>
          <pc:sldMk cId="0" sldId="263"/>
        </pc:sldMkLst>
        <pc:spChg chg="mod">
          <ac:chgData name="Williams-Britton, Maya" userId="S::maya.williams-britton@austintexas.gov::540ab8bf-9e7e-4fdb-bf85-fbb96e88c594" providerId="AD" clId="Web-{1AB2C7F2-92C9-A62E-CAE3-C19BC72A5D19}" dt="2026-06-23T21:17:47.552" v="103" actId="20577"/>
          <ac:spMkLst>
            <pc:docMk/>
            <pc:sldMk cId="0" sldId="263"/>
            <ac:spMk id="2" creationId="{7F3A1DBC-B485-1315-B434-9913640A8A0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B771A78-35D1-855F-58D6-08668961F929}"/>
              </a:ext>
            </a:extLst>
          </p:cNvPr>
          <p:cNvSpPr>
            <a:spLocks noGrp="1"/>
          </p:cNvSpPr>
          <p:nvPr>
            <p:ph type="dt" sz="half" idx="10"/>
          </p:nvPr>
        </p:nvSpPr>
        <p:spPr/>
        <p:txBody>
          <a:bodyPr/>
          <a:lstStyle>
            <a:lvl1pPr>
              <a:defRPr/>
            </a:lvl1pPr>
          </a:lstStyle>
          <a:p>
            <a:pPr>
              <a:defRPr/>
            </a:pPr>
            <a:fld id="{476EEB1C-56AF-4FC0-ABD6-2FA5817B8F74}" type="datetimeFigureOut">
              <a:rPr lang="en-US"/>
              <a:pPr>
                <a:defRPr/>
              </a:pPr>
              <a:t>02-Jul-26</a:t>
            </a:fld>
            <a:endParaRPr lang="en-US"/>
          </a:p>
        </p:txBody>
      </p:sp>
      <p:sp>
        <p:nvSpPr>
          <p:cNvPr id="5" name="Footer Placeholder 4">
            <a:extLst>
              <a:ext uri="{FF2B5EF4-FFF2-40B4-BE49-F238E27FC236}">
                <a16:creationId xmlns:a16="http://schemas.microsoft.com/office/drawing/2014/main" id="{DF69A6BA-7EB1-F733-C293-2F0FBF54B34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B82F206-3651-4349-C1FB-8E1860288CF0}"/>
              </a:ext>
            </a:extLst>
          </p:cNvPr>
          <p:cNvSpPr>
            <a:spLocks noGrp="1"/>
          </p:cNvSpPr>
          <p:nvPr>
            <p:ph type="sldNum" sz="quarter" idx="12"/>
          </p:nvPr>
        </p:nvSpPr>
        <p:spPr/>
        <p:txBody>
          <a:bodyPr/>
          <a:lstStyle>
            <a:lvl1pPr>
              <a:defRPr/>
            </a:lvl1pPr>
          </a:lstStyle>
          <a:p>
            <a:pPr>
              <a:defRPr/>
            </a:pPr>
            <a:fld id="{05EAC351-AD56-460B-B15C-884915F11D96}" type="slidenum">
              <a:rPr lang="en-US"/>
              <a:pPr>
                <a:defRPr/>
              </a:pPr>
              <a:t>‹#›</a:t>
            </a:fld>
            <a:endParaRPr lang="en-US"/>
          </a:p>
        </p:txBody>
      </p:sp>
    </p:spTree>
    <p:extLst>
      <p:ext uri="{BB962C8B-B14F-4D97-AF65-F5344CB8AC3E}">
        <p14:creationId xmlns:p14="http://schemas.microsoft.com/office/powerpoint/2010/main" val="3471827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527F28-3E23-FDD3-BED8-7B227B742986}"/>
              </a:ext>
            </a:extLst>
          </p:cNvPr>
          <p:cNvSpPr>
            <a:spLocks noGrp="1"/>
          </p:cNvSpPr>
          <p:nvPr>
            <p:ph type="dt" sz="half" idx="10"/>
          </p:nvPr>
        </p:nvSpPr>
        <p:spPr/>
        <p:txBody>
          <a:bodyPr/>
          <a:lstStyle>
            <a:lvl1pPr>
              <a:defRPr/>
            </a:lvl1pPr>
          </a:lstStyle>
          <a:p>
            <a:pPr>
              <a:defRPr/>
            </a:pPr>
            <a:fld id="{AB3BD9B1-10E8-408A-809A-F374DCBF3D3D}" type="datetimeFigureOut">
              <a:rPr lang="en-US"/>
              <a:pPr>
                <a:defRPr/>
              </a:pPr>
              <a:t>02-Jul-26</a:t>
            </a:fld>
            <a:endParaRPr lang="en-US"/>
          </a:p>
        </p:txBody>
      </p:sp>
      <p:sp>
        <p:nvSpPr>
          <p:cNvPr id="5" name="Footer Placeholder 4">
            <a:extLst>
              <a:ext uri="{FF2B5EF4-FFF2-40B4-BE49-F238E27FC236}">
                <a16:creationId xmlns:a16="http://schemas.microsoft.com/office/drawing/2014/main" id="{BA829B92-C588-5DFB-61AC-05290370359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730F21F-4BEF-74C7-6FD1-A2F22763F27C}"/>
              </a:ext>
            </a:extLst>
          </p:cNvPr>
          <p:cNvSpPr>
            <a:spLocks noGrp="1"/>
          </p:cNvSpPr>
          <p:nvPr>
            <p:ph type="sldNum" sz="quarter" idx="12"/>
          </p:nvPr>
        </p:nvSpPr>
        <p:spPr/>
        <p:txBody>
          <a:bodyPr/>
          <a:lstStyle>
            <a:lvl1pPr>
              <a:defRPr/>
            </a:lvl1pPr>
          </a:lstStyle>
          <a:p>
            <a:pPr>
              <a:defRPr/>
            </a:pPr>
            <a:fld id="{FD5C747A-A5B0-4CDD-A5DC-ABB6853FA38E}" type="slidenum">
              <a:rPr lang="en-US"/>
              <a:pPr>
                <a:defRPr/>
              </a:pPr>
              <a:t>‹#›</a:t>
            </a:fld>
            <a:endParaRPr lang="en-US"/>
          </a:p>
        </p:txBody>
      </p:sp>
    </p:spTree>
    <p:extLst>
      <p:ext uri="{BB962C8B-B14F-4D97-AF65-F5344CB8AC3E}">
        <p14:creationId xmlns:p14="http://schemas.microsoft.com/office/powerpoint/2010/main" val="3874024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B1D5E3-1D6B-BFC0-3DAC-3AB8B3388F90}"/>
              </a:ext>
            </a:extLst>
          </p:cNvPr>
          <p:cNvSpPr>
            <a:spLocks noGrp="1"/>
          </p:cNvSpPr>
          <p:nvPr>
            <p:ph type="dt" sz="half" idx="10"/>
          </p:nvPr>
        </p:nvSpPr>
        <p:spPr/>
        <p:txBody>
          <a:bodyPr/>
          <a:lstStyle>
            <a:lvl1pPr>
              <a:defRPr/>
            </a:lvl1pPr>
          </a:lstStyle>
          <a:p>
            <a:pPr>
              <a:defRPr/>
            </a:pPr>
            <a:fld id="{600E36CB-BBFD-4D44-B65C-54D2D8481DAB}" type="datetimeFigureOut">
              <a:rPr lang="en-US"/>
              <a:pPr>
                <a:defRPr/>
              </a:pPr>
              <a:t>02-Jul-26</a:t>
            </a:fld>
            <a:endParaRPr lang="en-US"/>
          </a:p>
        </p:txBody>
      </p:sp>
      <p:sp>
        <p:nvSpPr>
          <p:cNvPr id="5" name="Footer Placeholder 4">
            <a:extLst>
              <a:ext uri="{FF2B5EF4-FFF2-40B4-BE49-F238E27FC236}">
                <a16:creationId xmlns:a16="http://schemas.microsoft.com/office/drawing/2014/main" id="{37E16356-B295-3FBA-E320-50D6D9B4346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AFA3B0B-09DF-A120-91B6-ADA0B71A6AD7}"/>
              </a:ext>
            </a:extLst>
          </p:cNvPr>
          <p:cNvSpPr>
            <a:spLocks noGrp="1"/>
          </p:cNvSpPr>
          <p:nvPr>
            <p:ph type="sldNum" sz="quarter" idx="12"/>
          </p:nvPr>
        </p:nvSpPr>
        <p:spPr/>
        <p:txBody>
          <a:bodyPr/>
          <a:lstStyle>
            <a:lvl1pPr>
              <a:defRPr/>
            </a:lvl1pPr>
          </a:lstStyle>
          <a:p>
            <a:pPr>
              <a:defRPr/>
            </a:pPr>
            <a:fld id="{222520EC-F371-4535-8BE0-D55C6B44C045}" type="slidenum">
              <a:rPr lang="en-US"/>
              <a:pPr>
                <a:defRPr/>
              </a:pPr>
              <a:t>‹#›</a:t>
            </a:fld>
            <a:endParaRPr lang="en-US"/>
          </a:p>
        </p:txBody>
      </p:sp>
    </p:spTree>
    <p:extLst>
      <p:ext uri="{BB962C8B-B14F-4D97-AF65-F5344CB8AC3E}">
        <p14:creationId xmlns:p14="http://schemas.microsoft.com/office/powerpoint/2010/main" val="2333124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D3347B-41C3-A58D-FD33-BAE55BDB5CDB}"/>
              </a:ext>
            </a:extLst>
          </p:cNvPr>
          <p:cNvSpPr>
            <a:spLocks noGrp="1"/>
          </p:cNvSpPr>
          <p:nvPr>
            <p:ph type="dt" sz="half" idx="10"/>
          </p:nvPr>
        </p:nvSpPr>
        <p:spPr/>
        <p:txBody>
          <a:bodyPr/>
          <a:lstStyle>
            <a:lvl1pPr>
              <a:defRPr/>
            </a:lvl1pPr>
          </a:lstStyle>
          <a:p>
            <a:pPr>
              <a:defRPr/>
            </a:pPr>
            <a:fld id="{9A4D6E0C-8761-4558-A59B-0EAEF2F5B7FD}" type="datetimeFigureOut">
              <a:rPr lang="en-US"/>
              <a:pPr>
                <a:defRPr/>
              </a:pPr>
              <a:t>02-Jul-26</a:t>
            </a:fld>
            <a:endParaRPr lang="en-US"/>
          </a:p>
        </p:txBody>
      </p:sp>
      <p:sp>
        <p:nvSpPr>
          <p:cNvPr id="5" name="Footer Placeholder 4">
            <a:extLst>
              <a:ext uri="{FF2B5EF4-FFF2-40B4-BE49-F238E27FC236}">
                <a16:creationId xmlns:a16="http://schemas.microsoft.com/office/drawing/2014/main" id="{9F5568BA-45A0-8F08-4C99-78802013E8C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25D1DBA-BA03-0AE8-1880-7862F4DC858C}"/>
              </a:ext>
            </a:extLst>
          </p:cNvPr>
          <p:cNvSpPr>
            <a:spLocks noGrp="1"/>
          </p:cNvSpPr>
          <p:nvPr>
            <p:ph type="sldNum" sz="quarter" idx="12"/>
          </p:nvPr>
        </p:nvSpPr>
        <p:spPr/>
        <p:txBody>
          <a:bodyPr/>
          <a:lstStyle>
            <a:lvl1pPr>
              <a:defRPr/>
            </a:lvl1pPr>
          </a:lstStyle>
          <a:p>
            <a:pPr>
              <a:defRPr/>
            </a:pPr>
            <a:fld id="{34D628DD-59F0-41BF-A2E4-E5B349225DCD}" type="slidenum">
              <a:rPr lang="en-US"/>
              <a:pPr>
                <a:defRPr/>
              </a:pPr>
              <a:t>‹#›</a:t>
            </a:fld>
            <a:endParaRPr lang="en-US"/>
          </a:p>
        </p:txBody>
      </p:sp>
    </p:spTree>
    <p:extLst>
      <p:ext uri="{BB962C8B-B14F-4D97-AF65-F5344CB8AC3E}">
        <p14:creationId xmlns:p14="http://schemas.microsoft.com/office/powerpoint/2010/main" val="3755873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6FD9C5-8E4C-6831-A484-FBF0E4D7CFF7}"/>
              </a:ext>
            </a:extLst>
          </p:cNvPr>
          <p:cNvSpPr>
            <a:spLocks noGrp="1"/>
          </p:cNvSpPr>
          <p:nvPr>
            <p:ph type="dt" sz="half" idx="10"/>
          </p:nvPr>
        </p:nvSpPr>
        <p:spPr/>
        <p:txBody>
          <a:bodyPr/>
          <a:lstStyle>
            <a:lvl1pPr>
              <a:defRPr/>
            </a:lvl1pPr>
          </a:lstStyle>
          <a:p>
            <a:pPr>
              <a:defRPr/>
            </a:pPr>
            <a:fld id="{D0C18435-B0EB-4317-9BDE-EBF4D8519438}" type="datetimeFigureOut">
              <a:rPr lang="en-US"/>
              <a:pPr>
                <a:defRPr/>
              </a:pPr>
              <a:t>02-Jul-26</a:t>
            </a:fld>
            <a:endParaRPr lang="en-US"/>
          </a:p>
        </p:txBody>
      </p:sp>
      <p:sp>
        <p:nvSpPr>
          <p:cNvPr id="5" name="Footer Placeholder 4">
            <a:extLst>
              <a:ext uri="{FF2B5EF4-FFF2-40B4-BE49-F238E27FC236}">
                <a16:creationId xmlns:a16="http://schemas.microsoft.com/office/drawing/2014/main" id="{EA4102D2-F161-4FC5-F3CB-44A90B1CA19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04822BF-F8D3-0D47-4E83-86A1EF3F6320}"/>
              </a:ext>
            </a:extLst>
          </p:cNvPr>
          <p:cNvSpPr>
            <a:spLocks noGrp="1"/>
          </p:cNvSpPr>
          <p:nvPr>
            <p:ph type="sldNum" sz="quarter" idx="12"/>
          </p:nvPr>
        </p:nvSpPr>
        <p:spPr/>
        <p:txBody>
          <a:bodyPr/>
          <a:lstStyle>
            <a:lvl1pPr>
              <a:defRPr/>
            </a:lvl1pPr>
          </a:lstStyle>
          <a:p>
            <a:pPr>
              <a:defRPr/>
            </a:pPr>
            <a:fld id="{BE10C3B1-A17C-4725-9467-74C4198C16A2}" type="slidenum">
              <a:rPr lang="en-US"/>
              <a:pPr>
                <a:defRPr/>
              </a:pPr>
              <a:t>‹#›</a:t>
            </a:fld>
            <a:endParaRPr lang="en-US"/>
          </a:p>
        </p:txBody>
      </p:sp>
    </p:spTree>
    <p:extLst>
      <p:ext uri="{BB962C8B-B14F-4D97-AF65-F5344CB8AC3E}">
        <p14:creationId xmlns:p14="http://schemas.microsoft.com/office/powerpoint/2010/main" val="2829215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05CEAA42-69FA-D014-36B5-D946CFD22824}"/>
              </a:ext>
            </a:extLst>
          </p:cNvPr>
          <p:cNvSpPr>
            <a:spLocks noGrp="1"/>
          </p:cNvSpPr>
          <p:nvPr>
            <p:ph type="dt" sz="half" idx="10"/>
          </p:nvPr>
        </p:nvSpPr>
        <p:spPr/>
        <p:txBody>
          <a:bodyPr/>
          <a:lstStyle>
            <a:lvl1pPr>
              <a:defRPr/>
            </a:lvl1pPr>
          </a:lstStyle>
          <a:p>
            <a:pPr>
              <a:defRPr/>
            </a:pPr>
            <a:fld id="{8053AC14-1626-483E-BA55-3BC066192D40}" type="datetimeFigureOut">
              <a:rPr lang="en-US"/>
              <a:pPr>
                <a:defRPr/>
              </a:pPr>
              <a:t>02-Jul-26</a:t>
            </a:fld>
            <a:endParaRPr lang="en-US"/>
          </a:p>
        </p:txBody>
      </p:sp>
      <p:sp>
        <p:nvSpPr>
          <p:cNvPr id="6" name="Footer Placeholder 4">
            <a:extLst>
              <a:ext uri="{FF2B5EF4-FFF2-40B4-BE49-F238E27FC236}">
                <a16:creationId xmlns:a16="http://schemas.microsoft.com/office/drawing/2014/main" id="{BF109758-7BA6-80AF-67B2-BDF067DF0B8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6395E0F0-7D5B-8058-E00C-E1C2D51A0AEB}"/>
              </a:ext>
            </a:extLst>
          </p:cNvPr>
          <p:cNvSpPr>
            <a:spLocks noGrp="1"/>
          </p:cNvSpPr>
          <p:nvPr>
            <p:ph type="sldNum" sz="quarter" idx="12"/>
          </p:nvPr>
        </p:nvSpPr>
        <p:spPr/>
        <p:txBody>
          <a:bodyPr/>
          <a:lstStyle>
            <a:lvl1pPr>
              <a:defRPr/>
            </a:lvl1pPr>
          </a:lstStyle>
          <a:p>
            <a:pPr>
              <a:defRPr/>
            </a:pPr>
            <a:fld id="{E6E898CF-5665-40EA-9B9B-ECD5FF6823C5}" type="slidenum">
              <a:rPr lang="en-US"/>
              <a:pPr>
                <a:defRPr/>
              </a:pPr>
              <a:t>‹#›</a:t>
            </a:fld>
            <a:endParaRPr lang="en-US"/>
          </a:p>
        </p:txBody>
      </p:sp>
    </p:spTree>
    <p:extLst>
      <p:ext uri="{BB962C8B-B14F-4D97-AF65-F5344CB8AC3E}">
        <p14:creationId xmlns:p14="http://schemas.microsoft.com/office/powerpoint/2010/main" val="2462132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B8B889DD-4151-E856-09C4-3CBABC6CC86A}"/>
              </a:ext>
            </a:extLst>
          </p:cNvPr>
          <p:cNvSpPr>
            <a:spLocks noGrp="1"/>
          </p:cNvSpPr>
          <p:nvPr>
            <p:ph type="dt" sz="half" idx="10"/>
          </p:nvPr>
        </p:nvSpPr>
        <p:spPr/>
        <p:txBody>
          <a:bodyPr/>
          <a:lstStyle>
            <a:lvl1pPr>
              <a:defRPr/>
            </a:lvl1pPr>
          </a:lstStyle>
          <a:p>
            <a:pPr>
              <a:defRPr/>
            </a:pPr>
            <a:fld id="{C69F589F-8BF7-499F-BC09-23FCFE613BAC}" type="datetimeFigureOut">
              <a:rPr lang="en-US"/>
              <a:pPr>
                <a:defRPr/>
              </a:pPr>
              <a:t>02-Jul-26</a:t>
            </a:fld>
            <a:endParaRPr lang="en-US"/>
          </a:p>
        </p:txBody>
      </p:sp>
      <p:sp>
        <p:nvSpPr>
          <p:cNvPr id="8" name="Footer Placeholder 4">
            <a:extLst>
              <a:ext uri="{FF2B5EF4-FFF2-40B4-BE49-F238E27FC236}">
                <a16:creationId xmlns:a16="http://schemas.microsoft.com/office/drawing/2014/main" id="{D1298EA4-0845-B2CE-EFA3-BDA214793B4D}"/>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96E328A6-8A84-4556-A309-960E9FFDF689}"/>
              </a:ext>
            </a:extLst>
          </p:cNvPr>
          <p:cNvSpPr>
            <a:spLocks noGrp="1"/>
          </p:cNvSpPr>
          <p:nvPr>
            <p:ph type="sldNum" sz="quarter" idx="12"/>
          </p:nvPr>
        </p:nvSpPr>
        <p:spPr/>
        <p:txBody>
          <a:bodyPr/>
          <a:lstStyle>
            <a:lvl1pPr>
              <a:defRPr/>
            </a:lvl1pPr>
          </a:lstStyle>
          <a:p>
            <a:pPr>
              <a:defRPr/>
            </a:pPr>
            <a:fld id="{75953E60-C87B-4B44-B07C-E055B6D13EBE}" type="slidenum">
              <a:rPr lang="en-US"/>
              <a:pPr>
                <a:defRPr/>
              </a:pPr>
              <a:t>‹#›</a:t>
            </a:fld>
            <a:endParaRPr lang="en-US"/>
          </a:p>
        </p:txBody>
      </p:sp>
    </p:spTree>
    <p:extLst>
      <p:ext uri="{BB962C8B-B14F-4D97-AF65-F5344CB8AC3E}">
        <p14:creationId xmlns:p14="http://schemas.microsoft.com/office/powerpoint/2010/main" val="355294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7765335D-9EBD-307A-E720-741B6B920A44}"/>
              </a:ext>
            </a:extLst>
          </p:cNvPr>
          <p:cNvSpPr>
            <a:spLocks noGrp="1"/>
          </p:cNvSpPr>
          <p:nvPr>
            <p:ph type="dt" sz="half" idx="10"/>
          </p:nvPr>
        </p:nvSpPr>
        <p:spPr/>
        <p:txBody>
          <a:bodyPr/>
          <a:lstStyle>
            <a:lvl1pPr>
              <a:defRPr/>
            </a:lvl1pPr>
          </a:lstStyle>
          <a:p>
            <a:pPr>
              <a:defRPr/>
            </a:pPr>
            <a:fld id="{EA0BB459-A687-4431-BE8D-1C9F3EC94A73}" type="datetimeFigureOut">
              <a:rPr lang="en-US"/>
              <a:pPr>
                <a:defRPr/>
              </a:pPr>
              <a:t>02-Jul-26</a:t>
            </a:fld>
            <a:endParaRPr lang="en-US"/>
          </a:p>
        </p:txBody>
      </p:sp>
      <p:sp>
        <p:nvSpPr>
          <p:cNvPr id="4" name="Footer Placeholder 4">
            <a:extLst>
              <a:ext uri="{FF2B5EF4-FFF2-40B4-BE49-F238E27FC236}">
                <a16:creationId xmlns:a16="http://schemas.microsoft.com/office/drawing/2014/main" id="{74416B51-7D11-4097-575F-899DC785A50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6055232E-4699-FD4C-4743-6AF2A1B2D772}"/>
              </a:ext>
            </a:extLst>
          </p:cNvPr>
          <p:cNvSpPr>
            <a:spLocks noGrp="1"/>
          </p:cNvSpPr>
          <p:nvPr>
            <p:ph type="sldNum" sz="quarter" idx="12"/>
          </p:nvPr>
        </p:nvSpPr>
        <p:spPr/>
        <p:txBody>
          <a:bodyPr/>
          <a:lstStyle>
            <a:lvl1pPr>
              <a:defRPr/>
            </a:lvl1pPr>
          </a:lstStyle>
          <a:p>
            <a:pPr>
              <a:defRPr/>
            </a:pPr>
            <a:fld id="{93067CB6-FC3E-4EC3-AF1A-9439007E8B6A}" type="slidenum">
              <a:rPr lang="en-US"/>
              <a:pPr>
                <a:defRPr/>
              </a:pPr>
              <a:t>‹#›</a:t>
            </a:fld>
            <a:endParaRPr lang="en-US"/>
          </a:p>
        </p:txBody>
      </p:sp>
    </p:spTree>
    <p:extLst>
      <p:ext uri="{BB962C8B-B14F-4D97-AF65-F5344CB8AC3E}">
        <p14:creationId xmlns:p14="http://schemas.microsoft.com/office/powerpoint/2010/main" val="158335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4DA040A-150D-88A3-6B04-4D20AC2370B6}"/>
              </a:ext>
            </a:extLst>
          </p:cNvPr>
          <p:cNvSpPr>
            <a:spLocks noGrp="1"/>
          </p:cNvSpPr>
          <p:nvPr>
            <p:ph type="dt" sz="half" idx="10"/>
          </p:nvPr>
        </p:nvSpPr>
        <p:spPr/>
        <p:txBody>
          <a:bodyPr/>
          <a:lstStyle>
            <a:lvl1pPr>
              <a:defRPr/>
            </a:lvl1pPr>
          </a:lstStyle>
          <a:p>
            <a:pPr>
              <a:defRPr/>
            </a:pPr>
            <a:fld id="{65FB928F-6986-47E1-88AD-F99CA6C3591C}" type="datetimeFigureOut">
              <a:rPr lang="en-US"/>
              <a:pPr>
                <a:defRPr/>
              </a:pPr>
              <a:t>02-Jul-26</a:t>
            </a:fld>
            <a:endParaRPr lang="en-US"/>
          </a:p>
        </p:txBody>
      </p:sp>
      <p:sp>
        <p:nvSpPr>
          <p:cNvPr id="3" name="Footer Placeholder 4">
            <a:extLst>
              <a:ext uri="{FF2B5EF4-FFF2-40B4-BE49-F238E27FC236}">
                <a16:creationId xmlns:a16="http://schemas.microsoft.com/office/drawing/2014/main" id="{03142F76-FAED-6AA1-0884-1468271455EE}"/>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C95E7101-3CB3-4705-3E4D-F7844D4D3C0A}"/>
              </a:ext>
            </a:extLst>
          </p:cNvPr>
          <p:cNvSpPr>
            <a:spLocks noGrp="1"/>
          </p:cNvSpPr>
          <p:nvPr>
            <p:ph type="sldNum" sz="quarter" idx="12"/>
          </p:nvPr>
        </p:nvSpPr>
        <p:spPr/>
        <p:txBody>
          <a:bodyPr/>
          <a:lstStyle>
            <a:lvl1pPr>
              <a:defRPr/>
            </a:lvl1pPr>
          </a:lstStyle>
          <a:p>
            <a:pPr>
              <a:defRPr/>
            </a:pPr>
            <a:fld id="{C6B1F5E8-CFAE-491E-B728-E55317DD2F74}" type="slidenum">
              <a:rPr lang="en-US"/>
              <a:pPr>
                <a:defRPr/>
              </a:pPr>
              <a:t>‹#›</a:t>
            </a:fld>
            <a:endParaRPr lang="en-US"/>
          </a:p>
        </p:txBody>
      </p:sp>
    </p:spTree>
    <p:extLst>
      <p:ext uri="{BB962C8B-B14F-4D97-AF65-F5344CB8AC3E}">
        <p14:creationId xmlns:p14="http://schemas.microsoft.com/office/powerpoint/2010/main" val="3524682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D68BD6C6-2A87-0DB7-8D35-3048E6F0368A}"/>
              </a:ext>
            </a:extLst>
          </p:cNvPr>
          <p:cNvSpPr>
            <a:spLocks noGrp="1"/>
          </p:cNvSpPr>
          <p:nvPr>
            <p:ph type="dt" sz="half" idx="10"/>
          </p:nvPr>
        </p:nvSpPr>
        <p:spPr/>
        <p:txBody>
          <a:bodyPr/>
          <a:lstStyle>
            <a:lvl1pPr>
              <a:defRPr/>
            </a:lvl1pPr>
          </a:lstStyle>
          <a:p>
            <a:pPr>
              <a:defRPr/>
            </a:pPr>
            <a:fld id="{2F7771D2-9DE7-438A-91D8-E5CF2933E587}" type="datetimeFigureOut">
              <a:rPr lang="en-US"/>
              <a:pPr>
                <a:defRPr/>
              </a:pPr>
              <a:t>02-Jul-26</a:t>
            </a:fld>
            <a:endParaRPr lang="en-US"/>
          </a:p>
        </p:txBody>
      </p:sp>
      <p:sp>
        <p:nvSpPr>
          <p:cNvPr id="6" name="Footer Placeholder 4">
            <a:extLst>
              <a:ext uri="{FF2B5EF4-FFF2-40B4-BE49-F238E27FC236}">
                <a16:creationId xmlns:a16="http://schemas.microsoft.com/office/drawing/2014/main" id="{1F2E50CF-B21B-DC2D-2860-3B2F0953029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EAA2C49-C316-7BEE-C52F-04B4D912CAB3}"/>
              </a:ext>
            </a:extLst>
          </p:cNvPr>
          <p:cNvSpPr>
            <a:spLocks noGrp="1"/>
          </p:cNvSpPr>
          <p:nvPr>
            <p:ph type="sldNum" sz="quarter" idx="12"/>
          </p:nvPr>
        </p:nvSpPr>
        <p:spPr/>
        <p:txBody>
          <a:bodyPr/>
          <a:lstStyle>
            <a:lvl1pPr>
              <a:defRPr/>
            </a:lvl1pPr>
          </a:lstStyle>
          <a:p>
            <a:pPr>
              <a:defRPr/>
            </a:pPr>
            <a:fld id="{D6C98CE1-2832-40FF-874F-0C3EE35F6EE7}" type="slidenum">
              <a:rPr lang="en-US"/>
              <a:pPr>
                <a:defRPr/>
              </a:pPr>
              <a:t>‹#›</a:t>
            </a:fld>
            <a:endParaRPr lang="en-US"/>
          </a:p>
        </p:txBody>
      </p:sp>
    </p:spTree>
    <p:extLst>
      <p:ext uri="{BB962C8B-B14F-4D97-AF65-F5344CB8AC3E}">
        <p14:creationId xmlns:p14="http://schemas.microsoft.com/office/powerpoint/2010/main" val="1483177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B7A5D51D-D733-60A9-792D-8AD419239336}"/>
              </a:ext>
            </a:extLst>
          </p:cNvPr>
          <p:cNvSpPr>
            <a:spLocks noGrp="1"/>
          </p:cNvSpPr>
          <p:nvPr>
            <p:ph type="dt" sz="half" idx="10"/>
          </p:nvPr>
        </p:nvSpPr>
        <p:spPr/>
        <p:txBody>
          <a:bodyPr/>
          <a:lstStyle>
            <a:lvl1pPr>
              <a:defRPr/>
            </a:lvl1pPr>
          </a:lstStyle>
          <a:p>
            <a:pPr>
              <a:defRPr/>
            </a:pPr>
            <a:fld id="{4B444F41-981B-490C-A68E-BBC683A4D4C0}" type="datetimeFigureOut">
              <a:rPr lang="en-US"/>
              <a:pPr>
                <a:defRPr/>
              </a:pPr>
              <a:t>02-Jul-26</a:t>
            </a:fld>
            <a:endParaRPr lang="en-US"/>
          </a:p>
        </p:txBody>
      </p:sp>
      <p:sp>
        <p:nvSpPr>
          <p:cNvPr id="6" name="Footer Placeholder 4">
            <a:extLst>
              <a:ext uri="{FF2B5EF4-FFF2-40B4-BE49-F238E27FC236}">
                <a16:creationId xmlns:a16="http://schemas.microsoft.com/office/drawing/2014/main" id="{D099B1B6-1A92-4933-F157-CEDA6276C4C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3FA41F5-BE25-4C88-DFF0-8451126E3FD2}"/>
              </a:ext>
            </a:extLst>
          </p:cNvPr>
          <p:cNvSpPr>
            <a:spLocks noGrp="1"/>
          </p:cNvSpPr>
          <p:nvPr>
            <p:ph type="sldNum" sz="quarter" idx="12"/>
          </p:nvPr>
        </p:nvSpPr>
        <p:spPr/>
        <p:txBody>
          <a:bodyPr/>
          <a:lstStyle>
            <a:lvl1pPr>
              <a:defRPr/>
            </a:lvl1pPr>
          </a:lstStyle>
          <a:p>
            <a:pPr>
              <a:defRPr/>
            </a:pPr>
            <a:fld id="{D28631D3-87D0-43B0-94D6-DB4F5E79DD13}" type="slidenum">
              <a:rPr lang="en-US"/>
              <a:pPr>
                <a:defRPr/>
              </a:pPr>
              <a:t>‹#›</a:t>
            </a:fld>
            <a:endParaRPr lang="en-US"/>
          </a:p>
        </p:txBody>
      </p:sp>
    </p:spTree>
    <p:extLst>
      <p:ext uri="{BB962C8B-B14F-4D97-AF65-F5344CB8AC3E}">
        <p14:creationId xmlns:p14="http://schemas.microsoft.com/office/powerpoint/2010/main" val="77283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92853778-2600-6D51-AAA2-27692C27332C}"/>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DD00E716-F526-2CDF-8CC8-3AEF274BB36B}"/>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37A3C5C-5E60-281E-AEEC-291165DCE8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dirty="0">
                <a:solidFill>
                  <a:schemeClr val="tx1">
                    <a:tint val="75000"/>
                  </a:schemeClr>
                </a:solidFill>
                <a:latin typeface="+mn-lt"/>
              </a:defRPr>
            </a:lvl1pPr>
          </a:lstStyle>
          <a:p>
            <a:pPr>
              <a:defRPr/>
            </a:pPr>
            <a:fld id="{F63C1B9D-98F7-49B8-BCC8-ED64F0C11B56}" type="datetimeFigureOut">
              <a:rPr lang="en-US"/>
              <a:pPr>
                <a:defRPr/>
              </a:pPr>
              <a:t>02-Jul-26</a:t>
            </a:fld>
            <a:endParaRPr lang="en-US"/>
          </a:p>
        </p:txBody>
      </p:sp>
      <p:sp>
        <p:nvSpPr>
          <p:cNvPr id="5" name="Footer Placeholder 4">
            <a:extLst>
              <a:ext uri="{FF2B5EF4-FFF2-40B4-BE49-F238E27FC236}">
                <a16:creationId xmlns:a16="http://schemas.microsoft.com/office/drawing/2014/main" id="{BD233532-E37C-BC90-5CEE-BDB7F181EE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3B3CDDA9-155D-42D0-1BFA-E88FAC493C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dirty="0">
                <a:solidFill>
                  <a:schemeClr val="tx1">
                    <a:tint val="75000"/>
                  </a:schemeClr>
                </a:solidFill>
                <a:latin typeface="+mn-lt"/>
              </a:defRPr>
            </a:lvl1pPr>
          </a:lstStyle>
          <a:p>
            <a:pPr>
              <a:defRPr/>
            </a:pPr>
            <a:fld id="{D2E11EA7-896F-4FA6-ACB0-3874EB89508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ED344A2-97E4-272F-409A-D0BC2A4739C0}"/>
              </a:ext>
            </a:extLst>
          </p:cNvPr>
          <p:cNvSpPr txBox="1"/>
          <p:nvPr/>
        </p:nvSpPr>
        <p:spPr>
          <a:xfrm>
            <a:off x="795338" y="269875"/>
            <a:ext cx="10604500" cy="6755696"/>
          </a:xfrm>
          <a:prstGeom prst="rect">
            <a:avLst/>
          </a:prstGeom>
          <a:noFill/>
        </p:spPr>
        <p:txBody>
          <a:bodyPr lIns="91440" tIns="45720" rIns="91440" bIns="45720" anchor="t">
            <a:spAutoFit/>
          </a:bodyPr>
          <a:lstStyle/>
          <a:p>
            <a:pPr eaLnBrk="1" fontAlgn="auto" hangingPunct="1">
              <a:spcBef>
                <a:spcPts val="0"/>
              </a:spcBef>
              <a:spcAft>
                <a:spcPts val="0"/>
              </a:spcAft>
              <a:defRPr/>
            </a:pPr>
            <a:r>
              <a:rPr lang="es-419" sz="2800" b="1" noProof="0" dirty="0">
                <a:solidFill>
                  <a:schemeClr val="accent5">
                    <a:lumMod val="75000"/>
                  </a:schemeClr>
                </a:solidFill>
                <a:latin typeface="Calibri"/>
                <a:cs typeface="Calibri Light"/>
              </a:rPr>
              <a:t>Plantilla de Archivos Adjuntos del Austin Live Music Fund</a:t>
            </a:r>
          </a:p>
          <a:p>
            <a:pPr eaLnBrk="1" fontAlgn="auto" hangingPunct="1">
              <a:spcBef>
                <a:spcPts val="0"/>
              </a:spcBef>
              <a:spcAft>
                <a:spcPts val="0"/>
              </a:spcAft>
              <a:defRPr/>
            </a:pPr>
            <a:r>
              <a:rPr lang="es-ES" b="1" noProof="0" dirty="0">
                <a:latin typeface="+mn-lt"/>
                <a:ea typeface="+mn-lt"/>
                <a:cs typeface="+mn-lt"/>
              </a:rPr>
              <a:t>Todos los solicitantes deben proporcionar un archivo adjunto de hasta 3 páginas por respuesta. El uso de esta plantilla es opcional</a:t>
            </a:r>
            <a:r>
              <a:rPr lang="es-419" b="1" noProof="0" dirty="0">
                <a:latin typeface="+mn-lt"/>
                <a:ea typeface="+mn-lt"/>
                <a:cs typeface="+mn-lt"/>
              </a:rPr>
              <a:t>. </a:t>
            </a:r>
            <a:endParaRPr lang="es-419" b="1" noProof="0" dirty="0">
              <a:latin typeface="+mn-lt"/>
              <a:cs typeface="Calibri"/>
            </a:endParaRPr>
          </a:p>
          <a:p>
            <a:pPr eaLnBrk="1" fontAlgn="auto" hangingPunct="1">
              <a:spcBef>
                <a:spcPts val="0"/>
              </a:spcBef>
              <a:spcAft>
                <a:spcPts val="0"/>
              </a:spcAft>
              <a:defRPr/>
            </a:pPr>
            <a:endParaRPr lang="es-419" sz="1500" noProof="0" dirty="0">
              <a:latin typeface="Calibri Light"/>
              <a:cs typeface="Calibri"/>
            </a:endParaRPr>
          </a:p>
          <a:p>
            <a:pPr>
              <a:spcBef>
                <a:spcPts val="0"/>
              </a:spcBef>
              <a:spcAft>
                <a:spcPts val="0"/>
              </a:spcAft>
              <a:defRPr/>
            </a:pPr>
            <a:r>
              <a:rPr lang="es-ES" sz="1750" noProof="0" dirty="0">
                <a:latin typeface="Calibri"/>
                <a:ea typeface="+mn-lt"/>
                <a:cs typeface="Calibri"/>
              </a:rPr>
              <a:t>Utilice esta plantilla para adjuntar hasta tres páginas de evidencia que demuestren claramente las actividades que seleccionó en las Preguntas de Opción Múltiple Basadas en Evidencia. Los solicitantes pueden incluir enlaces a contenido externo, añadir texto o insertar imágenes o videos</a:t>
            </a:r>
            <a:r>
              <a:rPr lang="es-419" sz="1750" noProof="0" dirty="0">
                <a:latin typeface="Calibri"/>
                <a:ea typeface="+mn-lt"/>
                <a:cs typeface="Calibri"/>
              </a:rPr>
              <a:t>.</a:t>
            </a:r>
            <a:endParaRPr lang="es-419" sz="1750" noProof="0" dirty="0"/>
          </a:p>
          <a:p>
            <a:pPr eaLnBrk="1" fontAlgn="auto" hangingPunct="1">
              <a:spcBef>
                <a:spcPts val="0"/>
              </a:spcBef>
              <a:spcAft>
                <a:spcPts val="0"/>
              </a:spcAft>
              <a:defRPr/>
            </a:pPr>
            <a:endParaRPr lang="es-419" sz="1500" noProof="0" dirty="0">
              <a:latin typeface="Calibri Light"/>
              <a:ea typeface="+mn-lt"/>
              <a:cs typeface="+mn-lt"/>
            </a:endParaRPr>
          </a:p>
          <a:p>
            <a:pPr eaLnBrk="1" fontAlgn="auto" hangingPunct="1">
              <a:spcBef>
                <a:spcPts val="0"/>
              </a:spcBef>
              <a:spcAft>
                <a:spcPts val="0"/>
              </a:spcAft>
              <a:defRPr/>
            </a:pPr>
            <a:r>
              <a:rPr lang="es-ES" sz="1750" noProof="0" dirty="0">
                <a:latin typeface="Calibri"/>
                <a:ea typeface="+mn-lt"/>
                <a:cs typeface="+mn-lt"/>
              </a:rPr>
              <a:t>Todos los materiales proporcionados deben ser concisos y representativos de la programación principal del solicitante</a:t>
            </a:r>
            <a:r>
              <a:rPr lang="es-419" sz="1750" noProof="0" dirty="0">
                <a:latin typeface="Calibri"/>
                <a:ea typeface="+mn-lt"/>
                <a:cs typeface="+mn-lt"/>
              </a:rPr>
              <a:t>.</a:t>
            </a:r>
            <a:endParaRPr lang="es-419" sz="1750" b="1" noProof="0" dirty="0">
              <a:latin typeface="Calibri Light"/>
              <a:ea typeface="+mn-lt"/>
              <a:cs typeface="+mn-lt"/>
            </a:endParaRPr>
          </a:p>
          <a:p>
            <a:pPr eaLnBrk="1" fontAlgn="auto" hangingPunct="1">
              <a:spcBef>
                <a:spcPts val="0"/>
              </a:spcBef>
              <a:spcAft>
                <a:spcPts val="0"/>
              </a:spcAft>
              <a:defRPr/>
            </a:pPr>
            <a:r>
              <a:rPr lang="es-ES" sz="1750" noProof="0" dirty="0">
                <a:latin typeface="+mn-lt"/>
                <a:ea typeface="+mn-lt"/>
                <a:cs typeface="+mn-lt"/>
              </a:rPr>
              <a:t>No añada diapositivas adicionales a la plantilla</a:t>
            </a:r>
            <a:r>
              <a:rPr lang="es-419" sz="1750" noProof="0" dirty="0">
                <a:latin typeface="+mn-lt"/>
                <a:ea typeface="+mn-lt"/>
                <a:cs typeface="+mn-lt"/>
              </a:rPr>
              <a:t>. </a:t>
            </a:r>
          </a:p>
          <a:p>
            <a:pPr eaLnBrk="1" fontAlgn="auto" hangingPunct="1">
              <a:spcBef>
                <a:spcPts val="0"/>
              </a:spcBef>
              <a:spcAft>
                <a:spcPts val="0"/>
              </a:spcAft>
              <a:defRPr/>
            </a:pPr>
            <a:r>
              <a:rPr lang="es-ES" sz="1750" noProof="0" dirty="0">
                <a:latin typeface="+mn-lt"/>
                <a:ea typeface="+mn-lt"/>
                <a:cs typeface="+mn-lt"/>
              </a:rPr>
              <a:t>No incluya más de un archivo adjunto, enlace a carpeta compartida o sitio web por diapositiva</a:t>
            </a:r>
            <a:r>
              <a:rPr lang="es-419" sz="1750" noProof="0" dirty="0">
                <a:latin typeface="+mn-lt"/>
                <a:ea typeface="+mn-lt"/>
                <a:cs typeface="+mn-lt"/>
              </a:rPr>
              <a:t>. </a:t>
            </a:r>
            <a:endParaRPr lang="es-419" sz="1750" noProof="0" dirty="0">
              <a:latin typeface="+mn-lt"/>
              <a:cs typeface="Calibri" panose="020F0502020204030204"/>
            </a:endParaRPr>
          </a:p>
          <a:p>
            <a:pPr eaLnBrk="1" fontAlgn="auto" hangingPunct="1">
              <a:spcBef>
                <a:spcPts val="0"/>
              </a:spcBef>
              <a:spcAft>
                <a:spcPts val="0"/>
              </a:spcAft>
              <a:defRPr/>
            </a:pPr>
            <a:r>
              <a:rPr lang="es-ES" sz="1750" noProof="0" dirty="0">
                <a:latin typeface="Calibri"/>
                <a:ea typeface="+mn-lt"/>
                <a:cs typeface="+mn-lt"/>
              </a:rPr>
              <a:t>No se revisarán los archivos adjuntos adicionales</a:t>
            </a:r>
            <a:r>
              <a:rPr lang="es-419" sz="1750" noProof="0" dirty="0">
                <a:latin typeface="Calibri"/>
                <a:ea typeface="+mn-lt"/>
                <a:cs typeface="+mn-lt"/>
              </a:rPr>
              <a:t>.</a:t>
            </a:r>
          </a:p>
          <a:p>
            <a:pPr eaLnBrk="1" fontAlgn="auto" hangingPunct="1">
              <a:spcBef>
                <a:spcPts val="0"/>
              </a:spcBef>
              <a:spcAft>
                <a:spcPts val="0"/>
              </a:spcAft>
              <a:defRPr/>
            </a:pPr>
            <a:endParaRPr lang="es-419" sz="1500" noProof="0" dirty="0">
              <a:latin typeface="Calibri Light"/>
              <a:ea typeface="+mn-lt"/>
              <a:cs typeface="+mn-lt"/>
            </a:endParaRPr>
          </a:p>
          <a:p>
            <a:pPr eaLnBrk="1" fontAlgn="auto" hangingPunct="1">
              <a:spcBef>
                <a:spcPts val="0"/>
              </a:spcBef>
              <a:spcAft>
                <a:spcPts val="0"/>
              </a:spcAft>
              <a:defRPr/>
            </a:pPr>
            <a:r>
              <a:rPr lang="es-ES" sz="1750" b="1" noProof="0" dirty="0">
                <a:latin typeface="Calibri Light"/>
                <a:ea typeface="+mn-lt"/>
                <a:cs typeface="+mn-lt"/>
              </a:rPr>
              <a:t>Los materiales proporcionados pueden incluir, entre otros</a:t>
            </a:r>
            <a:r>
              <a:rPr lang="es-419" sz="1750" b="1" noProof="0" dirty="0">
                <a:latin typeface="Calibri Light"/>
                <a:ea typeface="+mn-lt"/>
                <a:cs typeface="+mn-lt"/>
              </a:rPr>
              <a:t>: </a:t>
            </a:r>
          </a:p>
          <a:p>
            <a:pPr marL="285750" indent="-285750">
              <a:buFont typeface="Arial"/>
              <a:buChar char="•"/>
              <a:defRPr/>
            </a:pPr>
            <a:r>
              <a:rPr lang="es-419" sz="1750" noProof="0" dirty="0">
                <a:latin typeface="Calibri"/>
                <a:ea typeface="+mn-lt"/>
                <a:cs typeface="+mn-lt"/>
              </a:rPr>
              <a:t>Folletos de eventos, carteles o materiales promocionales</a:t>
            </a:r>
            <a:endParaRPr lang="es-419" sz="1750" noProof="0" dirty="0">
              <a:ea typeface="Calibri" panose="020F0502020204030204" pitchFamily="34" charset="0"/>
              <a:cs typeface="Calibri" panose="020F0502020204030204" pitchFamily="34" charset="0"/>
            </a:endParaRPr>
          </a:p>
          <a:p>
            <a:pPr marL="285750" indent="-285750">
              <a:buFont typeface="Arial"/>
              <a:buChar char="•"/>
              <a:defRPr/>
            </a:pPr>
            <a:r>
              <a:rPr lang="es-ES" sz="1750" noProof="0" dirty="0">
                <a:latin typeface="Calibri"/>
                <a:ea typeface="+mn-lt"/>
                <a:cs typeface="+mn-lt"/>
              </a:rPr>
              <a:t>Confirmaciones de reserva o documentación del presentador/establecimiento</a:t>
            </a:r>
            <a:endParaRPr lang="es-419" sz="1750" noProof="0" dirty="0">
              <a:latin typeface="Calibri"/>
              <a:ea typeface="+mn-lt"/>
              <a:cs typeface="+mn-lt"/>
            </a:endParaRPr>
          </a:p>
          <a:p>
            <a:pPr marL="285750" indent="-285750">
              <a:buFont typeface="Arial"/>
              <a:buChar char="•"/>
              <a:defRPr/>
            </a:pPr>
            <a:r>
              <a:rPr lang="es-419" sz="1750" noProof="0" dirty="0">
                <a:latin typeface="Calibri"/>
                <a:ea typeface="+mn-lt"/>
                <a:cs typeface="+mn-lt"/>
              </a:rPr>
              <a:t>Enlaces o capturas de pantalla de calendarios/programaciones de espectáculos o facturas</a:t>
            </a:r>
            <a:endParaRPr lang="es-419" sz="1750" noProof="0" dirty="0">
              <a:ea typeface="Calibri" panose="020F0502020204030204" pitchFamily="34" charset="0"/>
              <a:cs typeface="Calibri" panose="020F0502020204030204" pitchFamily="34" charset="0"/>
            </a:endParaRPr>
          </a:p>
          <a:p>
            <a:pPr marL="285750" indent="-285750">
              <a:buFont typeface="Arial"/>
              <a:buChar char="•"/>
              <a:defRPr/>
            </a:pPr>
            <a:r>
              <a:rPr lang="es-419" sz="1750" noProof="0" dirty="0">
                <a:latin typeface="Calibri"/>
                <a:ea typeface="+mn-lt"/>
                <a:cs typeface="+mn-lt"/>
              </a:rPr>
              <a:t>Capturas de pantalla de sitios web o páginas de redes sociales que demuestren la actividad relevante</a:t>
            </a:r>
            <a:endParaRPr lang="es-419" sz="1750" noProof="0" dirty="0">
              <a:ea typeface="Calibri" panose="020F0502020204030204" pitchFamily="34" charset="0"/>
              <a:cs typeface="Calibri" panose="020F0502020204030204" pitchFamily="34" charset="0"/>
            </a:endParaRPr>
          </a:p>
          <a:p>
            <a:pPr marL="285750" indent="-285750">
              <a:buFont typeface="Arial"/>
              <a:buChar char="•"/>
              <a:defRPr/>
            </a:pPr>
            <a:r>
              <a:rPr lang="es-ES" sz="1750" noProof="0" dirty="0">
                <a:latin typeface="Calibri"/>
                <a:ea typeface="+mn-lt"/>
                <a:cs typeface="+mn-lt"/>
              </a:rPr>
              <a:t>Biografías de artistas o personal clave (si es relevante para la actividad que se evidencia</a:t>
            </a:r>
            <a:r>
              <a:rPr lang="es-419" sz="1750" noProof="0" dirty="0">
                <a:latin typeface="Calibri"/>
                <a:ea typeface="+mn-lt"/>
                <a:cs typeface="+mn-lt"/>
              </a:rPr>
              <a:t>)</a:t>
            </a:r>
            <a:endParaRPr lang="es-419" sz="1750" noProof="0" dirty="0">
              <a:ea typeface="+mn-lt"/>
              <a:cs typeface="+mn-lt"/>
            </a:endParaRPr>
          </a:p>
          <a:p>
            <a:pPr marL="285750" indent="-285750">
              <a:buFont typeface="Arial"/>
              <a:buChar char="•"/>
              <a:defRPr/>
            </a:pPr>
            <a:r>
              <a:rPr lang="es-419" sz="1750" noProof="0" dirty="0">
                <a:latin typeface="Calibri"/>
                <a:ea typeface="+mn-lt"/>
                <a:cs typeface="+mn-lt"/>
              </a:rPr>
              <a:t>Collages </a:t>
            </a:r>
            <a:r>
              <a:rPr lang="es-ES" sz="1750" noProof="0" dirty="0">
                <a:latin typeface="Calibri"/>
                <a:ea typeface="+mn-lt"/>
                <a:cs typeface="+mn-lt"/>
              </a:rPr>
              <a:t>de materiales visuales representativos (que cuenten como un solo archivo adjunto y deben proporcionar una explicación de lo que se muestra</a:t>
            </a:r>
            <a:r>
              <a:rPr lang="es-419" sz="1750" noProof="0" dirty="0">
                <a:latin typeface="Calibri"/>
                <a:ea typeface="+mn-lt"/>
                <a:cs typeface="+mn-lt"/>
              </a:rPr>
              <a:t>)</a:t>
            </a:r>
            <a:endParaRPr lang="es-419" sz="1750" noProof="0" dirty="0">
              <a:ea typeface="+mn-lt"/>
              <a:cs typeface="+mn-lt"/>
            </a:endParaRPr>
          </a:p>
          <a:p>
            <a:pPr>
              <a:defRPr/>
            </a:pPr>
            <a:r>
              <a:rPr lang="es-ES" sz="1750" noProof="0" dirty="0">
                <a:latin typeface="Calibri"/>
                <a:ea typeface="Calibri"/>
                <a:cs typeface="Calibri"/>
              </a:rPr>
              <a:t>Revise el texto de ayuda en la solicitud para obtener orientación adicional sobre qué archivos adjuntos debe proporcionar</a:t>
            </a:r>
            <a:r>
              <a:rPr lang="es-419" sz="1750" noProof="0" dirty="0">
                <a:latin typeface="Calibri"/>
                <a:ea typeface="Calibri"/>
                <a:cs typeface="Calibri"/>
              </a:rPr>
              <a:t>.</a:t>
            </a:r>
            <a:endParaRPr lang="es-419" sz="1750" noProof="0" dirty="0">
              <a:ea typeface="Calibri"/>
              <a:cs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6126D-1C03-5A6D-4190-7F4D45A9655E}"/>
              </a:ext>
            </a:extLst>
          </p:cNvPr>
          <p:cNvSpPr>
            <a:spLocks noGrp="1"/>
          </p:cNvSpPr>
          <p:nvPr>
            <p:ph type="title"/>
          </p:nvPr>
        </p:nvSpPr>
        <p:spPr>
          <a:xfrm>
            <a:off x="838200" y="276225"/>
            <a:ext cx="10515600" cy="1325563"/>
          </a:xfrm>
        </p:spPr>
        <p:txBody>
          <a:bodyPr>
            <a:normAutofit fontScale="90000"/>
          </a:bodyPr>
          <a:lstStyle/>
          <a:p>
            <a:r>
              <a:rPr lang="es-419" sz="2400" b="1" noProof="0" dirty="0">
                <a:cs typeface="Calibri Light"/>
              </a:rPr>
              <a:t>Página de Archivos Adjuntos #1</a:t>
            </a:r>
            <a:br>
              <a:rPr lang="es-419" sz="2400" b="1" noProof="0" dirty="0">
                <a:cs typeface="Calibri Light" panose="020F0302020204030204" pitchFamily="34" charset="0"/>
              </a:rPr>
            </a:br>
            <a:r>
              <a:rPr lang="es-419" sz="2400" b="1" noProof="0" dirty="0">
                <a:ea typeface="+mj-lt"/>
                <a:cs typeface="+mj-lt"/>
              </a:rPr>
              <a:t>¿Qué pregunta está evidenciando?</a:t>
            </a:r>
            <a:r>
              <a:rPr lang="es-419" sz="2400" b="1" noProof="0" dirty="0">
                <a:ea typeface="Calibri Light"/>
                <a:cs typeface="Calibri Light"/>
              </a:rPr>
              <a:t>:</a:t>
            </a:r>
            <a:r>
              <a:rPr lang="es-419" sz="2400" noProof="0" dirty="0">
                <a:ea typeface="Calibri Light"/>
                <a:cs typeface="Calibri Light"/>
              </a:rPr>
              <a:t> __________________________</a:t>
            </a:r>
            <a:br>
              <a:rPr lang="es-419" sz="2400" b="1" noProof="0" dirty="0">
                <a:cs typeface="Calibri Light"/>
              </a:rPr>
            </a:br>
            <a:r>
              <a:rPr lang="es-419" sz="2400" b="1" noProof="0" dirty="0">
                <a:cs typeface="Calibri Light"/>
              </a:rPr>
              <a:t>Nombre del Solicitante:</a:t>
            </a:r>
            <a:r>
              <a:rPr lang="es-419" sz="2400" noProof="0" dirty="0">
                <a:cs typeface="Calibri Light"/>
              </a:rPr>
              <a:t> </a:t>
            </a:r>
            <a:br>
              <a:rPr lang="es-419" sz="2400" noProof="0" dirty="0">
                <a:cs typeface="Calibri Light" panose="020F0302020204030204" pitchFamily="34" charset="0"/>
              </a:rPr>
            </a:br>
            <a:endParaRPr lang="es-419" sz="2400" b="1" noProof="0" dirty="0">
              <a:cs typeface="Calibri Light" panose="020F0302020204030204" pitchFamily="34" charset="0"/>
            </a:endParaRPr>
          </a:p>
        </p:txBody>
      </p:sp>
      <p:cxnSp>
        <p:nvCxnSpPr>
          <p:cNvPr id="5" name="Straight Arrow Connector 4">
            <a:extLst>
              <a:ext uri="{FF2B5EF4-FFF2-40B4-BE49-F238E27FC236}">
                <a16:creationId xmlns:a16="http://schemas.microsoft.com/office/drawing/2014/main" id="{E4C12EBD-6820-C226-148A-1F5108FCBAF4}"/>
              </a:ext>
            </a:extLst>
          </p:cNvPr>
          <p:cNvCxnSpPr>
            <a:cxnSpLocks/>
          </p:cNvCxnSpPr>
          <p:nvPr/>
        </p:nvCxnSpPr>
        <p:spPr>
          <a:xfrm>
            <a:off x="3603009" y="1141413"/>
            <a:ext cx="7747616" cy="0"/>
          </a:xfrm>
          <a:prstGeom prst="straightConnector1">
            <a:avLst/>
          </a:prstGeom>
        </p:spPr>
        <p:style>
          <a:lnRef idx="2">
            <a:schemeClr val="dk1"/>
          </a:lnRef>
          <a:fillRef idx="0">
            <a:schemeClr val="dk1"/>
          </a:fillRef>
          <a:effectRef idx="1">
            <a:schemeClr val="dk1"/>
          </a:effectRef>
          <a:fontRef idx="minor">
            <a:schemeClr val="tx1"/>
          </a:fontRef>
        </p:style>
      </p:cxnSp>
      <p:sp>
        <p:nvSpPr>
          <p:cNvPr id="3075" name="Content Placeholder 2">
            <a:extLst>
              <a:ext uri="{FF2B5EF4-FFF2-40B4-BE49-F238E27FC236}">
                <a16:creationId xmlns:a16="http://schemas.microsoft.com/office/drawing/2014/main" id="{FECB95AC-142D-0C93-DBDE-59005EEEA46B}"/>
              </a:ext>
            </a:extLst>
          </p:cNvPr>
          <p:cNvSpPr>
            <a:spLocks noGrp="1" noChangeArrowheads="1"/>
          </p:cNvSpPr>
          <p:nvPr>
            <p:ph idx="1"/>
          </p:nvPr>
        </p:nvSpPr>
        <p:spPr/>
        <p:txBody>
          <a:bodyPr/>
          <a:lstStyle/>
          <a:p>
            <a:pPr marL="0" indent="0">
              <a:buFont typeface="Arial" panose="020B0604020202020204" pitchFamily="34" charset="0"/>
              <a:buNone/>
            </a:pPr>
            <a:endParaRPr lang="es-419" noProof="0" dirty="0">
              <a:cs typeface="Calibri" panose="020F0502020204030204" pitchFamily="34" charset="0"/>
            </a:endParaRPr>
          </a:p>
        </p:txBody>
      </p:sp>
      <p:sp>
        <p:nvSpPr>
          <p:cNvPr id="3076" name="TextBox 3">
            <a:extLst>
              <a:ext uri="{FF2B5EF4-FFF2-40B4-BE49-F238E27FC236}">
                <a16:creationId xmlns:a16="http://schemas.microsoft.com/office/drawing/2014/main" id="{0D21FC56-6320-8A1A-4013-00A98BA1C786}"/>
              </a:ext>
            </a:extLst>
          </p:cNvPr>
          <p:cNvSpPr txBox="1">
            <a:spLocks noChangeArrowheads="1"/>
          </p:cNvSpPr>
          <p:nvPr/>
        </p:nvSpPr>
        <p:spPr bwMode="auto">
          <a:xfrm>
            <a:off x="835025" y="1277938"/>
            <a:ext cx="10558463" cy="3683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s-419" b="1" noProof="0" dirty="0"/>
              <a:t>Describa brevemente el archivo adjunto presentado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D807D-8322-6350-69EA-AA3F7BB36558}"/>
              </a:ext>
            </a:extLst>
          </p:cNvPr>
          <p:cNvSpPr>
            <a:spLocks noGrp="1"/>
          </p:cNvSpPr>
          <p:nvPr>
            <p:ph type="title"/>
          </p:nvPr>
        </p:nvSpPr>
        <p:spPr>
          <a:xfrm>
            <a:off x="838200" y="276225"/>
            <a:ext cx="10515600" cy="1325563"/>
          </a:xfrm>
        </p:spPr>
        <p:txBody>
          <a:bodyPr>
            <a:normAutofit fontScale="90000"/>
          </a:bodyPr>
          <a:lstStyle/>
          <a:p>
            <a:r>
              <a:rPr lang="es-419" sz="2400" b="1" dirty="0">
                <a:cs typeface="Calibri Light"/>
              </a:rPr>
              <a:t>Página de Archivos Adjuntos #2</a:t>
            </a:r>
            <a:br>
              <a:rPr lang="es-419" sz="2400" b="1" dirty="0">
                <a:cs typeface="Calibri Light" panose="020F0302020204030204" pitchFamily="34" charset="0"/>
              </a:rPr>
            </a:br>
            <a:r>
              <a:rPr lang="es-419" sz="2400" b="1" dirty="0">
                <a:ea typeface="+mj-lt"/>
                <a:cs typeface="+mj-lt"/>
              </a:rPr>
              <a:t>¿Qué pregunta está evidenciando?</a:t>
            </a:r>
            <a:r>
              <a:rPr lang="es-419" sz="2400" b="1" dirty="0">
                <a:ea typeface="Calibri Light"/>
                <a:cs typeface="Calibri Light"/>
              </a:rPr>
              <a:t>:</a:t>
            </a:r>
            <a:r>
              <a:rPr lang="es-419" sz="2400" dirty="0">
                <a:ea typeface="Calibri Light"/>
                <a:cs typeface="Calibri Light"/>
              </a:rPr>
              <a:t> __________________________</a:t>
            </a:r>
            <a:br>
              <a:rPr lang="es-419" sz="2400" b="1" dirty="0">
                <a:cs typeface="Calibri Light"/>
              </a:rPr>
            </a:br>
            <a:r>
              <a:rPr lang="es-419" sz="2400" b="1" dirty="0">
                <a:cs typeface="Calibri Light"/>
              </a:rPr>
              <a:t>Nombre del Solicitante:</a:t>
            </a:r>
            <a:r>
              <a:rPr lang="es-419" sz="2400" dirty="0">
                <a:cs typeface="Calibri Light"/>
              </a:rPr>
              <a:t> </a:t>
            </a:r>
            <a:br>
              <a:rPr lang="es-419" sz="2400" dirty="0">
                <a:cs typeface="Calibri Light" panose="020F0302020204030204" pitchFamily="34" charset="0"/>
              </a:rPr>
            </a:br>
            <a:endParaRPr lang="es-419" sz="2400" b="1" noProof="0" dirty="0">
              <a:cs typeface="Calibri Light" panose="020F0302020204030204" pitchFamily="34" charset="0"/>
            </a:endParaRPr>
          </a:p>
        </p:txBody>
      </p:sp>
      <p:cxnSp>
        <p:nvCxnSpPr>
          <p:cNvPr id="5" name="Straight Arrow Connector 4">
            <a:extLst>
              <a:ext uri="{FF2B5EF4-FFF2-40B4-BE49-F238E27FC236}">
                <a16:creationId xmlns:a16="http://schemas.microsoft.com/office/drawing/2014/main" id="{AE045533-ADED-39F2-D85E-95EBC245CEA7}"/>
              </a:ext>
            </a:extLst>
          </p:cNvPr>
          <p:cNvCxnSpPr>
            <a:cxnSpLocks/>
          </p:cNvCxnSpPr>
          <p:nvPr/>
        </p:nvCxnSpPr>
        <p:spPr>
          <a:xfrm>
            <a:off x="3643952" y="1141413"/>
            <a:ext cx="7706673" cy="0"/>
          </a:xfrm>
          <a:prstGeom prst="straightConnector1">
            <a:avLst/>
          </a:prstGeom>
        </p:spPr>
        <p:style>
          <a:lnRef idx="2">
            <a:schemeClr val="dk1"/>
          </a:lnRef>
          <a:fillRef idx="0">
            <a:schemeClr val="dk1"/>
          </a:fillRef>
          <a:effectRef idx="1">
            <a:schemeClr val="dk1"/>
          </a:effectRef>
          <a:fontRef idx="minor">
            <a:schemeClr val="tx1"/>
          </a:fontRef>
        </p:style>
      </p:cxnSp>
      <p:sp>
        <p:nvSpPr>
          <p:cNvPr id="4099" name="Content Placeholder 2">
            <a:extLst>
              <a:ext uri="{FF2B5EF4-FFF2-40B4-BE49-F238E27FC236}">
                <a16:creationId xmlns:a16="http://schemas.microsoft.com/office/drawing/2014/main" id="{02E5A95A-CF36-FEEA-C1EF-8444F30C00BF}"/>
              </a:ext>
            </a:extLst>
          </p:cNvPr>
          <p:cNvSpPr>
            <a:spLocks noGrp="1" noChangeArrowheads="1"/>
          </p:cNvSpPr>
          <p:nvPr>
            <p:ph idx="1"/>
          </p:nvPr>
        </p:nvSpPr>
        <p:spPr/>
        <p:txBody>
          <a:bodyPr/>
          <a:lstStyle/>
          <a:p>
            <a:pPr marL="0" indent="0">
              <a:buFont typeface="Arial" panose="020B0604020202020204" pitchFamily="34" charset="0"/>
              <a:buNone/>
            </a:pPr>
            <a:endParaRPr lang="es-419" noProof="0" dirty="0">
              <a:cs typeface="Calibri" panose="020F0502020204030204" pitchFamily="34" charset="0"/>
            </a:endParaRPr>
          </a:p>
        </p:txBody>
      </p:sp>
      <p:sp>
        <p:nvSpPr>
          <p:cNvPr id="4100" name="TextBox 3">
            <a:extLst>
              <a:ext uri="{FF2B5EF4-FFF2-40B4-BE49-F238E27FC236}">
                <a16:creationId xmlns:a16="http://schemas.microsoft.com/office/drawing/2014/main" id="{B333893C-92CE-40B5-6F08-FC9966A93326}"/>
              </a:ext>
            </a:extLst>
          </p:cNvPr>
          <p:cNvSpPr txBox="1">
            <a:spLocks noChangeArrowheads="1"/>
          </p:cNvSpPr>
          <p:nvPr/>
        </p:nvSpPr>
        <p:spPr bwMode="auto">
          <a:xfrm>
            <a:off x="835025" y="1277938"/>
            <a:ext cx="10558463" cy="3683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s-419" b="1" dirty="0"/>
              <a:t>Describa brevemente el archivo adjunto presentado</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A1DBC-B485-1315-B434-9913640A8A0B}"/>
              </a:ext>
            </a:extLst>
          </p:cNvPr>
          <p:cNvSpPr>
            <a:spLocks noGrp="1"/>
          </p:cNvSpPr>
          <p:nvPr>
            <p:ph type="title"/>
          </p:nvPr>
        </p:nvSpPr>
        <p:spPr>
          <a:xfrm>
            <a:off x="838200" y="276225"/>
            <a:ext cx="10515600" cy="1325563"/>
          </a:xfrm>
        </p:spPr>
        <p:txBody>
          <a:bodyPr>
            <a:normAutofit fontScale="90000"/>
          </a:bodyPr>
          <a:lstStyle/>
          <a:p>
            <a:r>
              <a:rPr lang="es-419" sz="2400" b="1" dirty="0">
                <a:cs typeface="Calibri Light"/>
              </a:rPr>
              <a:t>Página de Archivos Adjuntos #3</a:t>
            </a:r>
            <a:br>
              <a:rPr lang="es-419" sz="2400" b="1" dirty="0">
                <a:cs typeface="Calibri Light" panose="020F0302020204030204" pitchFamily="34" charset="0"/>
              </a:rPr>
            </a:br>
            <a:r>
              <a:rPr lang="es-419" sz="2400" b="1" dirty="0">
                <a:ea typeface="+mj-lt"/>
                <a:cs typeface="+mj-lt"/>
              </a:rPr>
              <a:t>¿Qué pregunta está evidenciando?</a:t>
            </a:r>
            <a:r>
              <a:rPr lang="es-419" sz="2400" b="1" dirty="0">
                <a:ea typeface="Calibri Light"/>
                <a:cs typeface="Calibri Light"/>
              </a:rPr>
              <a:t>:</a:t>
            </a:r>
            <a:r>
              <a:rPr lang="es-419" sz="2400" dirty="0">
                <a:ea typeface="Calibri Light"/>
                <a:cs typeface="Calibri Light"/>
              </a:rPr>
              <a:t> __________________________</a:t>
            </a:r>
            <a:br>
              <a:rPr lang="es-419" sz="2400" b="1" dirty="0">
                <a:cs typeface="Calibri Light"/>
              </a:rPr>
            </a:br>
            <a:r>
              <a:rPr lang="es-419" sz="2400" b="1" dirty="0">
                <a:cs typeface="Calibri Light"/>
              </a:rPr>
              <a:t>Nombre del Solicitante:</a:t>
            </a:r>
            <a:r>
              <a:rPr lang="es-419" sz="2400" dirty="0">
                <a:cs typeface="Calibri Light"/>
              </a:rPr>
              <a:t> </a:t>
            </a:r>
            <a:br>
              <a:rPr lang="es-419" sz="2400" dirty="0">
                <a:cs typeface="Calibri Light" panose="020F0302020204030204" pitchFamily="34" charset="0"/>
              </a:rPr>
            </a:br>
            <a:endParaRPr lang="es-419" sz="2400" b="1" noProof="0" dirty="0">
              <a:cs typeface="Calibri Light" panose="020F0302020204030204" pitchFamily="34" charset="0"/>
            </a:endParaRPr>
          </a:p>
        </p:txBody>
      </p:sp>
      <p:cxnSp>
        <p:nvCxnSpPr>
          <p:cNvPr id="5" name="Straight Arrow Connector 4">
            <a:extLst>
              <a:ext uri="{FF2B5EF4-FFF2-40B4-BE49-F238E27FC236}">
                <a16:creationId xmlns:a16="http://schemas.microsoft.com/office/drawing/2014/main" id="{A660B46D-7648-1D45-67C2-99934CFB3883}"/>
              </a:ext>
            </a:extLst>
          </p:cNvPr>
          <p:cNvCxnSpPr>
            <a:cxnSpLocks/>
          </p:cNvCxnSpPr>
          <p:nvPr/>
        </p:nvCxnSpPr>
        <p:spPr>
          <a:xfrm>
            <a:off x="3630304" y="1141413"/>
            <a:ext cx="7720321" cy="0"/>
          </a:xfrm>
          <a:prstGeom prst="straightConnector1">
            <a:avLst/>
          </a:prstGeom>
        </p:spPr>
        <p:style>
          <a:lnRef idx="2">
            <a:schemeClr val="dk1"/>
          </a:lnRef>
          <a:fillRef idx="0">
            <a:schemeClr val="dk1"/>
          </a:fillRef>
          <a:effectRef idx="1">
            <a:schemeClr val="dk1"/>
          </a:effectRef>
          <a:fontRef idx="minor">
            <a:schemeClr val="tx1"/>
          </a:fontRef>
        </p:style>
      </p:cxnSp>
      <p:sp>
        <p:nvSpPr>
          <p:cNvPr id="5123" name="Content Placeholder 2">
            <a:extLst>
              <a:ext uri="{FF2B5EF4-FFF2-40B4-BE49-F238E27FC236}">
                <a16:creationId xmlns:a16="http://schemas.microsoft.com/office/drawing/2014/main" id="{24DA55A0-F6E0-CB36-93AC-FBDBA732AD0D}"/>
              </a:ext>
            </a:extLst>
          </p:cNvPr>
          <p:cNvSpPr>
            <a:spLocks noGrp="1" noChangeArrowheads="1"/>
          </p:cNvSpPr>
          <p:nvPr>
            <p:ph idx="1"/>
          </p:nvPr>
        </p:nvSpPr>
        <p:spPr/>
        <p:txBody>
          <a:bodyPr/>
          <a:lstStyle/>
          <a:p>
            <a:pPr marL="0" indent="0">
              <a:buFont typeface="Arial" panose="020B0604020202020204" pitchFamily="34" charset="0"/>
              <a:buNone/>
            </a:pPr>
            <a:endParaRPr lang="es-419" noProof="0" dirty="0">
              <a:cs typeface="Calibri" panose="020F0502020204030204" pitchFamily="34" charset="0"/>
            </a:endParaRPr>
          </a:p>
        </p:txBody>
      </p:sp>
      <p:sp>
        <p:nvSpPr>
          <p:cNvPr id="5124" name="TextBox 3">
            <a:extLst>
              <a:ext uri="{FF2B5EF4-FFF2-40B4-BE49-F238E27FC236}">
                <a16:creationId xmlns:a16="http://schemas.microsoft.com/office/drawing/2014/main" id="{01C69BE9-3C0E-4676-DD3A-37E4AB0D2430}"/>
              </a:ext>
            </a:extLst>
          </p:cNvPr>
          <p:cNvSpPr txBox="1">
            <a:spLocks noChangeArrowheads="1"/>
          </p:cNvSpPr>
          <p:nvPr/>
        </p:nvSpPr>
        <p:spPr bwMode="auto">
          <a:xfrm>
            <a:off x="835025" y="1277938"/>
            <a:ext cx="10558463" cy="3683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s-419" b="1" dirty="0"/>
              <a:t>Describa brevemente el archivo adjunto presentado</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Content Placeholder 2">
            <a:extLst>
              <a:ext uri="{FF2B5EF4-FFF2-40B4-BE49-F238E27FC236}">
                <a16:creationId xmlns:a16="http://schemas.microsoft.com/office/drawing/2014/main" id="{2B72D168-C004-9130-3923-82DBA1ABB4D4}"/>
              </a:ext>
            </a:extLst>
          </p:cNvPr>
          <p:cNvSpPr>
            <a:spLocks noGrp="1" noChangeArrowheads="1"/>
          </p:cNvSpPr>
          <p:nvPr>
            <p:ph idx="1"/>
          </p:nvPr>
        </p:nvSpPr>
        <p:spPr/>
        <p:txBody>
          <a:bodyPr/>
          <a:lstStyle/>
          <a:p>
            <a:pPr marL="0" indent="0" algn="ctr">
              <a:buFont typeface="Arial" panose="020B0604020202020204" pitchFamily="34" charset="0"/>
              <a:buNone/>
            </a:pPr>
            <a:r>
              <a:rPr lang="es-419" sz="6000" noProof="0" dirty="0">
                <a:cs typeface="Calibri" panose="020F0502020204030204" pitchFamily="34" charset="0"/>
              </a:rPr>
              <a:t>DEJAR EN BLANCO</a:t>
            </a:r>
          </a:p>
          <a:p>
            <a:pPr marL="0" indent="0" algn="ctr">
              <a:buFont typeface="Arial" panose="020B0604020202020204" pitchFamily="34" charset="0"/>
              <a:buNone/>
            </a:pPr>
            <a:endParaRPr lang="es-419" sz="6000" noProof="0" dirty="0">
              <a:cs typeface="Calibri" panose="020F0502020204030204" pitchFamily="34" charset="0"/>
            </a:endParaRPr>
          </a:p>
          <a:p>
            <a:pPr marL="0" indent="0" algn="ctr">
              <a:buFont typeface="Arial" panose="020B0604020202020204" pitchFamily="34" charset="0"/>
              <a:buNone/>
            </a:pPr>
            <a:r>
              <a:rPr lang="es-419" sz="6000" noProof="0" dirty="0">
                <a:cs typeface="Calibri" panose="020F0502020204030204" pitchFamily="34" charset="0"/>
              </a:rPr>
              <a:t>NO AÑADA PÁGINAS ADICIONALES</a:t>
            </a:r>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33b46ca-3402-4ca8-b2f5-0de19f83a984" xsi:nil="true"/>
    <lcf76f155ced4ddcb4097134ff3c332f xmlns="b665a6c2-5ee6-4e27-b72a-aa26da86d976">
      <Terms xmlns="http://schemas.microsoft.com/office/infopath/2007/PartnerControls"/>
    </lcf76f155ced4ddcb4097134ff3c332f>
    <MediaLengthInSeconds xmlns="b665a6c2-5ee6-4e27-b72a-aa26da86d976" xsi:nil="true"/>
  </documentManagement>
</p:properties>
</file>

<file path=customXml/item2.xml><?xml version="1.0" encoding="utf-8"?>
<LongProperties xmlns="http://schemas.microsoft.com/office/2006/metadata/long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B0D375B90029BF4EA384D31B3860F1EC" ma:contentTypeVersion="17" ma:contentTypeDescription="Create a new document." ma:contentTypeScope="" ma:versionID="db5203c5053f94d118f8aa5e6d5a6073">
  <xsd:schema xmlns:xsd="http://www.w3.org/2001/XMLSchema" xmlns:xs="http://www.w3.org/2001/XMLSchema" xmlns:p="http://schemas.microsoft.com/office/2006/metadata/properties" xmlns:ns2="b665a6c2-5ee6-4e27-b72a-aa26da86d976" xmlns:ns3="b8314775-a183-4690-acb0-3609c2284555" xmlns:ns4="a33b46ca-3402-4ca8-b2f5-0de19f83a984" targetNamespace="http://schemas.microsoft.com/office/2006/metadata/properties" ma:root="true" ma:fieldsID="9bd49ff5d897e3ef0001820307264f96" ns2:_="" ns3:_="" ns4:_="">
    <xsd:import namespace="b665a6c2-5ee6-4e27-b72a-aa26da86d976"/>
    <xsd:import namespace="b8314775-a183-4690-acb0-3609c2284555"/>
    <xsd:import namespace="a33b46ca-3402-4ca8-b2f5-0de19f83a98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65a6c2-5ee6-4e27-b72a-aa26da86d97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70fecf25-3a11-4003-9cca-0804a470c7c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8314775-a183-4690-acb0-3609c228455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33b46ca-3402-4ca8-b2f5-0de19f83a984"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d8af649c-411c-4e70-910b-ced875a63c8c}" ma:internalName="TaxCatchAll" ma:showField="CatchAllData" ma:web="b8314775-a183-4690-acb0-3609c228455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1899B0B-ACDE-449D-B1A7-028E51104D1B}">
  <ds:schemaRefs>
    <ds:schemaRef ds:uri="336795e9-8cf1-4518-ae2a-7edf44f89db2"/>
    <ds:schemaRef ds:uri="941ef96b-df65-4dfc-b58c-c8b42cd1527c"/>
    <ds:schemaRef ds:uri="a33b46ca-3402-4ca8-b2f5-0de19f83a984"/>
    <ds:schemaRef ds:uri="b2c0439c-a01b-41bd-8645-5a97b0c958c0"/>
    <ds:schemaRef ds:uri="d69f5d68-85d4-4e9d-9d7e-d72f6883e7e2"/>
    <ds:schemaRef ds:uri="http://schemas.microsoft.com/office/2006/metadata/properties"/>
    <ds:schemaRef ds:uri="http://schemas.microsoft.com/office/infopath/2007/PartnerControls"/>
    <ds:schemaRef ds:uri="b665a6c2-5ee6-4e27-b72a-aa26da86d976"/>
  </ds:schemaRefs>
</ds:datastoreItem>
</file>

<file path=customXml/itemProps2.xml><?xml version="1.0" encoding="utf-8"?>
<ds:datastoreItem xmlns:ds="http://schemas.openxmlformats.org/officeDocument/2006/customXml" ds:itemID="{7FB2F203-29A3-4897-976B-D511FE2F4E70}">
  <ds:schemaRefs>
    <ds:schemaRef ds:uri="http://schemas.microsoft.com/office/2006/metadata/longProperties"/>
  </ds:schemaRefs>
</ds:datastoreItem>
</file>

<file path=customXml/itemProps3.xml><?xml version="1.0" encoding="utf-8"?>
<ds:datastoreItem xmlns:ds="http://schemas.openxmlformats.org/officeDocument/2006/customXml" ds:itemID="{7898BDCB-4986-4C09-9954-6D30593B68F3}">
  <ds:schemaRefs>
    <ds:schemaRef ds:uri="http://schemas.microsoft.com/sharepoint/v3/contenttype/forms"/>
  </ds:schemaRefs>
</ds:datastoreItem>
</file>

<file path=customXml/itemProps4.xml><?xml version="1.0" encoding="utf-8"?>
<ds:datastoreItem xmlns:ds="http://schemas.openxmlformats.org/officeDocument/2006/customXml" ds:itemID="{88FB9421-B27F-42F9-9B9C-2F7CB8053C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665a6c2-5ee6-4e27-b72a-aa26da86d976"/>
    <ds:schemaRef ds:uri="b8314775-a183-4690-acb0-3609c2284555"/>
    <ds:schemaRef ds:uri="a33b46ca-3402-4ca8-b2f5-0de19f83a98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8</TotalTime>
  <Words>326</Words>
  <Application>Microsoft Office PowerPoint</Application>
  <PresentationFormat>Widescreen</PresentationFormat>
  <Paragraphs>27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Página de Archivos Adjuntos #1 ¿Qué pregunta está evidenciando?: __________________________ Nombre del Solicitante:  </vt:lpstr>
      <vt:lpstr>Página de Archivos Adjuntos #2 ¿Qué pregunta está evidenciando?: __________________________ Nombre del Solicitante:  </vt:lpstr>
      <vt:lpstr>Página de Archivos Adjuntos #3 ¿Qué pregunta está evidenciando?: __________________________ Nombre del Solicitante: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Paola Francisco</cp:lastModifiedBy>
  <cp:revision>12</cp:revision>
  <dcterms:created xsi:type="dcterms:W3CDTF">2022-07-26T15:34:49Z</dcterms:created>
  <dcterms:modified xsi:type="dcterms:W3CDTF">2026-07-02T05:14:59Z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0x010100B0D375B90029BF4EA384D31B3860F1EC</vt:lpwstr>
  </property>
  <property fmtid="{D5CDD505-2E9C-101B-9397-08002B2CF9AE}" pid="3" name="MediaServiceImageTags">
    <vt:lpwstr/>
  </property>
  <property fmtid="{D5CDD505-2E9C-101B-9397-08002B2CF9AE}" pid="4" name="Order">
    <vt:r8>1247800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y fmtid="{D5CDD505-2E9C-101B-9397-08002B2CF9AE}" pid="13" name="_ApprovalStatus">
    <vt:lpwstr>0</vt:lpwstr>
  </property>
  <property fmtid="{D5CDD505-2E9C-101B-9397-08002B2CF9AE}" pid="14" name="_ApprovalAssignedTo">
    <vt:lpwstr/>
  </property>
  <property fmtid="{D5CDD505-2E9C-101B-9397-08002B2CF9AE}" pid="15" name="_ApprovalRespondedBy">
    <vt:lpwstr/>
  </property>
</Properties>
</file>