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5"/>
  </p:sldMasterIdLst>
  <p:sldIdLst>
    <p:sldId id="256" r:id="rId6"/>
    <p:sldId id="260" r:id="rId7"/>
    <p:sldId id="262" r:id="rId8"/>
    <p:sldId id="263" r:id="rId9"/>
    <p:sldId id="261" r:id="rId10"/>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ECD9ED-DC6B-829C-8A8C-3DEE50D6C60A}" v="19" dt="2026-06-26T18:06:37.4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1.xml"/><Relationship Id="rId15" Type="http://schemas.microsoft.com/office/2016/11/relationships/changesInfo" Target="changesInfos/changesInfo1.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cCarson, Kimberly" userId="S::kimberly.mccarson@austintexas.gov::d5eb9c1b-288f-4f2f-af28-b96832a2c495" providerId="AD" clId="Web-{FA4C0725-D541-0137-5899-B4C4AA8456A8}"/>
    <pc:docChg chg="modSld">
      <pc:chgData name="McCarson, Kimberly" userId="S::kimberly.mccarson@austintexas.gov::d5eb9c1b-288f-4f2f-af28-b96832a2c495" providerId="AD" clId="Web-{FA4C0725-D541-0137-5899-B4C4AA8456A8}" dt="2026-06-23T22:02:22.567" v="0" actId="20577"/>
      <pc:docMkLst>
        <pc:docMk/>
      </pc:docMkLst>
      <pc:sldChg chg="modSp">
        <pc:chgData name="McCarson, Kimberly" userId="S::kimberly.mccarson@austintexas.gov::d5eb9c1b-288f-4f2f-af28-b96832a2c495" providerId="AD" clId="Web-{FA4C0725-D541-0137-5899-B4C4AA8456A8}" dt="2026-06-23T22:02:22.567" v="0" actId="20577"/>
        <pc:sldMkLst>
          <pc:docMk/>
          <pc:sldMk cId="0" sldId="256"/>
        </pc:sldMkLst>
        <pc:spChg chg="mod">
          <ac:chgData name="McCarson, Kimberly" userId="S::kimberly.mccarson@austintexas.gov::d5eb9c1b-288f-4f2f-af28-b96832a2c495" providerId="AD" clId="Web-{FA4C0725-D541-0137-5899-B4C4AA8456A8}" dt="2026-06-23T22:02:22.567" v="0" actId="20577"/>
          <ac:spMkLst>
            <pc:docMk/>
            <pc:sldMk cId="0" sldId="256"/>
            <ac:spMk id="4" creationId="{3ED344A2-97E4-272F-409A-D0BC2A4739C0}"/>
          </ac:spMkLst>
        </pc:spChg>
      </pc:sldChg>
    </pc:docChg>
  </pc:docChgLst>
  <pc:docChgLst>
    <pc:chgData name="Williams-Britton, Maya" userId="S::maya.williams-britton@austintexas.gov::540ab8bf-9e7e-4fdb-bf85-fbb96e88c594" providerId="AD" clId="Web-{F5CEA549-4D7C-1983-A64E-37DCD4B335AB}"/>
    <pc:docChg chg="modSld">
      <pc:chgData name="Williams-Britton, Maya" userId="S::maya.williams-britton@austintexas.gov::540ab8bf-9e7e-4fdb-bf85-fbb96e88c594" providerId="AD" clId="Web-{F5CEA549-4D7C-1983-A64E-37DCD4B335AB}" dt="2026-06-23T21:23:27.335" v="3" actId="20577"/>
      <pc:docMkLst>
        <pc:docMk/>
      </pc:docMkLst>
      <pc:sldChg chg="modSp">
        <pc:chgData name="Williams-Britton, Maya" userId="S::maya.williams-britton@austintexas.gov::540ab8bf-9e7e-4fdb-bf85-fbb96e88c594" providerId="AD" clId="Web-{F5CEA549-4D7C-1983-A64E-37DCD4B335AB}" dt="2026-06-23T21:23:27.335" v="3" actId="20577"/>
        <pc:sldMkLst>
          <pc:docMk/>
          <pc:sldMk cId="0" sldId="256"/>
        </pc:sldMkLst>
        <pc:spChg chg="mod">
          <ac:chgData name="Williams-Britton, Maya" userId="S::maya.williams-britton@austintexas.gov::540ab8bf-9e7e-4fdb-bf85-fbb96e88c594" providerId="AD" clId="Web-{F5CEA549-4D7C-1983-A64E-37DCD4B335AB}" dt="2026-06-23T21:23:27.335" v="3" actId="20577"/>
          <ac:spMkLst>
            <pc:docMk/>
            <pc:sldMk cId="0" sldId="256"/>
            <ac:spMk id="4" creationId="{3ED344A2-97E4-272F-409A-D0BC2A4739C0}"/>
          </ac:spMkLst>
        </pc:spChg>
      </pc:sldChg>
    </pc:docChg>
  </pc:docChgLst>
  <pc:docChgLst>
    <pc:chgData clId="Web-{1AB2C7F2-92C9-A62E-CAE3-C19BC72A5D19}"/>
    <pc:docChg chg="modSld">
      <pc:chgData name="" userId="" providerId="" clId="Web-{1AB2C7F2-92C9-A62E-CAE3-C19BC72A5D19}" dt="2026-06-23T21:15:44.393" v="2" actId="20577"/>
      <pc:docMkLst>
        <pc:docMk/>
      </pc:docMkLst>
      <pc:sldChg chg="modSp">
        <pc:chgData name="" userId="" providerId="" clId="Web-{1AB2C7F2-92C9-A62E-CAE3-C19BC72A5D19}" dt="2026-06-23T21:15:44.393" v="2" actId="20577"/>
        <pc:sldMkLst>
          <pc:docMk/>
          <pc:sldMk cId="0" sldId="256"/>
        </pc:sldMkLst>
        <pc:spChg chg="mod">
          <ac:chgData name="" userId="" providerId="" clId="Web-{1AB2C7F2-92C9-A62E-CAE3-C19BC72A5D19}" dt="2026-06-23T21:15:44.393" v="2" actId="20577"/>
          <ac:spMkLst>
            <pc:docMk/>
            <pc:sldMk cId="0" sldId="256"/>
            <ac:spMk id="4" creationId="{3ED344A2-97E4-272F-409A-D0BC2A4739C0}"/>
          </ac:spMkLst>
        </pc:spChg>
      </pc:sldChg>
    </pc:docChg>
  </pc:docChgLst>
  <pc:docChgLst>
    <pc:chgData name="McCarson, Kimberly" userId="S::kimberly.mccarson@austintexas.gov::d5eb9c1b-288f-4f2f-af28-b96832a2c495" providerId="AD" clId="Web-{019AE8A2-8B1B-CF02-4EC6-BB65C571DFB3}"/>
    <pc:docChg chg="modSld">
      <pc:chgData name="McCarson, Kimberly" userId="S::kimberly.mccarson@austintexas.gov::d5eb9c1b-288f-4f2f-af28-b96832a2c495" providerId="AD" clId="Web-{019AE8A2-8B1B-CF02-4EC6-BB65C571DFB3}" dt="2026-06-23T22:13:54.455" v="43" actId="20577"/>
      <pc:docMkLst>
        <pc:docMk/>
      </pc:docMkLst>
      <pc:sldChg chg="modSp">
        <pc:chgData name="McCarson, Kimberly" userId="S::kimberly.mccarson@austintexas.gov::d5eb9c1b-288f-4f2f-af28-b96832a2c495" providerId="AD" clId="Web-{019AE8A2-8B1B-CF02-4EC6-BB65C571DFB3}" dt="2026-06-23T22:13:54.455" v="43" actId="20577"/>
        <pc:sldMkLst>
          <pc:docMk/>
          <pc:sldMk cId="0" sldId="256"/>
        </pc:sldMkLst>
        <pc:spChg chg="mod">
          <ac:chgData name="McCarson, Kimberly" userId="S::kimberly.mccarson@austintexas.gov::d5eb9c1b-288f-4f2f-af28-b96832a2c495" providerId="AD" clId="Web-{019AE8A2-8B1B-CF02-4EC6-BB65C571DFB3}" dt="2026-06-23T22:13:54.455" v="43" actId="20577"/>
          <ac:spMkLst>
            <pc:docMk/>
            <pc:sldMk cId="0" sldId="256"/>
            <ac:spMk id="4" creationId="{3ED344A2-97E4-272F-409A-D0BC2A4739C0}"/>
          </ac:spMkLst>
        </pc:spChg>
      </pc:sldChg>
    </pc:docChg>
  </pc:docChgLst>
  <pc:docChgLst>
    <pc:chgData name="Williams-Britton, Maya" userId="S::maya.williams-britton@austintexas.gov::540ab8bf-9e7e-4fdb-bf85-fbb96e88c594" providerId="AD" clId="Web-{A8A6F28D-AC44-95AF-3F79-35C2C6703CAA}"/>
    <pc:docChg chg="modSld">
      <pc:chgData name="Williams-Britton, Maya" userId="S::maya.williams-britton@austintexas.gov::540ab8bf-9e7e-4fdb-bf85-fbb96e88c594" providerId="AD" clId="Web-{A8A6F28D-AC44-95AF-3F79-35C2C6703CAA}" dt="2026-06-18T17:15:39.990" v="153" actId="20577"/>
      <pc:docMkLst>
        <pc:docMk/>
      </pc:docMkLst>
      <pc:sldChg chg="modSp">
        <pc:chgData name="Williams-Britton, Maya" userId="S::maya.williams-britton@austintexas.gov::540ab8bf-9e7e-4fdb-bf85-fbb96e88c594" providerId="AD" clId="Web-{A8A6F28D-AC44-95AF-3F79-35C2C6703CAA}" dt="2026-06-18T17:15:39.990" v="153" actId="20577"/>
        <pc:sldMkLst>
          <pc:docMk/>
          <pc:sldMk cId="0" sldId="256"/>
        </pc:sldMkLst>
        <pc:spChg chg="mod">
          <ac:chgData name="Williams-Britton, Maya" userId="S::maya.williams-britton@austintexas.gov::540ab8bf-9e7e-4fdb-bf85-fbb96e88c594" providerId="AD" clId="Web-{A8A6F28D-AC44-95AF-3F79-35C2C6703CAA}" dt="2026-06-18T17:15:39.990" v="153" actId="20577"/>
          <ac:spMkLst>
            <pc:docMk/>
            <pc:sldMk cId="0" sldId="256"/>
            <ac:spMk id="4" creationId="{3ED344A2-97E4-272F-409A-D0BC2A4739C0}"/>
          </ac:spMkLst>
        </pc:spChg>
      </pc:sldChg>
      <pc:sldChg chg="modSp">
        <pc:chgData name="Williams-Britton, Maya" userId="S::maya.williams-britton@austintexas.gov::540ab8bf-9e7e-4fdb-bf85-fbb96e88c594" providerId="AD" clId="Web-{A8A6F28D-AC44-95AF-3F79-35C2C6703CAA}" dt="2026-06-18T17:15:04.787" v="126" actId="20577"/>
        <pc:sldMkLst>
          <pc:docMk/>
          <pc:sldMk cId="0" sldId="260"/>
        </pc:sldMkLst>
        <pc:spChg chg="mod">
          <ac:chgData name="Williams-Britton, Maya" userId="S::maya.williams-britton@austintexas.gov::540ab8bf-9e7e-4fdb-bf85-fbb96e88c594" providerId="AD" clId="Web-{A8A6F28D-AC44-95AF-3F79-35C2C6703CAA}" dt="2026-06-18T17:15:04.787" v="126" actId="20577"/>
          <ac:spMkLst>
            <pc:docMk/>
            <pc:sldMk cId="0" sldId="260"/>
            <ac:spMk id="2" creationId="{45B6126D-1C03-5A6D-4190-7F4D45A9655E}"/>
          </ac:spMkLst>
        </pc:spChg>
      </pc:sldChg>
      <pc:sldChg chg="modSp">
        <pc:chgData name="Williams-Britton, Maya" userId="S::maya.williams-britton@austintexas.gov::540ab8bf-9e7e-4fdb-bf85-fbb96e88c594" providerId="AD" clId="Web-{A8A6F28D-AC44-95AF-3F79-35C2C6703CAA}" dt="2026-06-18T17:15:18.928" v="132" actId="20577"/>
        <pc:sldMkLst>
          <pc:docMk/>
          <pc:sldMk cId="0" sldId="262"/>
        </pc:sldMkLst>
        <pc:spChg chg="mod">
          <ac:chgData name="Williams-Britton, Maya" userId="S::maya.williams-britton@austintexas.gov::540ab8bf-9e7e-4fdb-bf85-fbb96e88c594" providerId="AD" clId="Web-{A8A6F28D-AC44-95AF-3F79-35C2C6703CAA}" dt="2026-06-18T17:15:18.928" v="132" actId="20577"/>
          <ac:spMkLst>
            <pc:docMk/>
            <pc:sldMk cId="0" sldId="262"/>
            <ac:spMk id="2" creationId="{A7AD807D-8322-6350-69EA-AA3F7BB36558}"/>
          </ac:spMkLst>
        </pc:spChg>
      </pc:sldChg>
      <pc:sldChg chg="modSp">
        <pc:chgData name="Williams-Britton, Maya" userId="S::maya.williams-britton@austintexas.gov::540ab8bf-9e7e-4fdb-bf85-fbb96e88c594" providerId="AD" clId="Web-{A8A6F28D-AC44-95AF-3F79-35C2C6703CAA}" dt="2026-06-18T17:15:26.365" v="136" actId="20577"/>
        <pc:sldMkLst>
          <pc:docMk/>
          <pc:sldMk cId="0" sldId="263"/>
        </pc:sldMkLst>
        <pc:spChg chg="mod">
          <ac:chgData name="Williams-Britton, Maya" userId="S::maya.williams-britton@austintexas.gov::540ab8bf-9e7e-4fdb-bf85-fbb96e88c594" providerId="AD" clId="Web-{A8A6F28D-AC44-95AF-3F79-35C2C6703CAA}" dt="2026-06-18T17:15:26.365" v="136" actId="20577"/>
          <ac:spMkLst>
            <pc:docMk/>
            <pc:sldMk cId="0" sldId="263"/>
            <ac:spMk id="2" creationId="{7F3A1DBC-B485-1315-B434-9913640A8A0B}"/>
          </ac:spMkLst>
        </pc:spChg>
      </pc:sldChg>
    </pc:docChg>
  </pc:docChgLst>
  <pc:docChgLst>
    <pc:chgData name="Williams-Britton, Maya" userId="S::maya.williams-britton@austintexas.gov::540ab8bf-9e7e-4fdb-bf85-fbb96e88c594" providerId="AD" clId="Web-{A5ECD9ED-DC6B-829C-8A8C-3DEE50D6C60A}"/>
    <pc:docChg chg="modSld">
      <pc:chgData name="Williams-Britton, Maya" userId="S::maya.williams-britton@austintexas.gov::540ab8bf-9e7e-4fdb-bf85-fbb96e88c594" providerId="AD" clId="Web-{A5ECD9ED-DC6B-829C-8A8C-3DEE50D6C60A}" dt="2026-06-26T18:06:37.449" v="18" actId="20577"/>
      <pc:docMkLst>
        <pc:docMk/>
      </pc:docMkLst>
      <pc:sldChg chg="modSp">
        <pc:chgData name="Williams-Britton, Maya" userId="S::maya.williams-britton@austintexas.gov::540ab8bf-9e7e-4fdb-bf85-fbb96e88c594" providerId="AD" clId="Web-{A5ECD9ED-DC6B-829C-8A8C-3DEE50D6C60A}" dt="2026-06-26T18:06:09.527" v="12" actId="20577"/>
        <pc:sldMkLst>
          <pc:docMk/>
          <pc:sldMk cId="0" sldId="260"/>
        </pc:sldMkLst>
        <pc:spChg chg="mod">
          <ac:chgData name="Williams-Britton, Maya" userId="S::maya.williams-britton@austintexas.gov::540ab8bf-9e7e-4fdb-bf85-fbb96e88c594" providerId="AD" clId="Web-{A5ECD9ED-DC6B-829C-8A8C-3DEE50D6C60A}" dt="2026-06-26T18:06:09.527" v="12" actId="20577"/>
          <ac:spMkLst>
            <pc:docMk/>
            <pc:sldMk cId="0" sldId="260"/>
            <ac:spMk id="2" creationId="{45B6126D-1C03-5A6D-4190-7F4D45A9655E}"/>
          </ac:spMkLst>
        </pc:spChg>
      </pc:sldChg>
      <pc:sldChg chg="modSp">
        <pc:chgData name="Williams-Britton, Maya" userId="S::maya.williams-britton@austintexas.gov::540ab8bf-9e7e-4fdb-bf85-fbb96e88c594" providerId="AD" clId="Web-{A5ECD9ED-DC6B-829C-8A8C-3DEE50D6C60A}" dt="2026-06-26T18:06:30.574" v="16" actId="20577"/>
        <pc:sldMkLst>
          <pc:docMk/>
          <pc:sldMk cId="0" sldId="262"/>
        </pc:sldMkLst>
        <pc:spChg chg="mod">
          <ac:chgData name="Williams-Britton, Maya" userId="S::maya.williams-britton@austintexas.gov::540ab8bf-9e7e-4fdb-bf85-fbb96e88c594" providerId="AD" clId="Web-{A5ECD9ED-DC6B-829C-8A8C-3DEE50D6C60A}" dt="2026-06-26T18:06:30.574" v="16" actId="20577"/>
          <ac:spMkLst>
            <pc:docMk/>
            <pc:sldMk cId="0" sldId="262"/>
            <ac:spMk id="2" creationId="{A7AD807D-8322-6350-69EA-AA3F7BB36558}"/>
          </ac:spMkLst>
        </pc:spChg>
      </pc:sldChg>
      <pc:sldChg chg="modSp">
        <pc:chgData name="Williams-Britton, Maya" userId="S::maya.williams-britton@austintexas.gov::540ab8bf-9e7e-4fdb-bf85-fbb96e88c594" providerId="AD" clId="Web-{A5ECD9ED-DC6B-829C-8A8C-3DEE50D6C60A}" dt="2026-06-26T18:06:37.449" v="18" actId="20577"/>
        <pc:sldMkLst>
          <pc:docMk/>
          <pc:sldMk cId="0" sldId="263"/>
        </pc:sldMkLst>
        <pc:spChg chg="mod">
          <ac:chgData name="Williams-Britton, Maya" userId="S::maya.williams-britton@austintexas.gov::540ab8bf-9e7e-4fdb-bf85-fbb96e88c594" providerId="AD" clId="Web-{A5ECD9ED-DC6B-829C-8A8C-3DEE50D6C60A}" dt="2026-06-26T18:06:37.449" v="18" actId="20577"/>
          <ac:spMkLst>
            <pc:docMk/>
            <pc:sldMk cId="0" sldId="263"/>
            <ac:spMk id="2" creationId="{7F3A1DBC-B485-1315-B434-9913640A8A0B}"/>
          </ac:spMkLst>
        </pc:spChg>
      </pc:sldChg>
    </pc:docChg>
  </pc:docChgLst>
  <pc:docChgLst>
    <pc:chgData name="Williams-Britton, Maya" userId="S::maya.williams-britton@austintexas.gov::540ab8bf-9e7e-4fdb-bf85-fbb96e88c594" providerId="AD" clId="Web-{1AB2C7F2-92C9-A62E-CAE3-C19BC72A5D19}"/>
    <pc:docChg chg="modSld">
      <pc:chgData name="Williams-Britton, Maya" userId="S::maya.williams-britton@austintexas.gov::540ab8bf-9e7e-4fdb-bf85-fbb96e88c594" providerId="AD" clId="Web-{1AB2C7F2-92C9-A62E-CAE3-C19BC72A5D19}" dt="2026-06-23T21:17:47.552" v="103" actId="20577"/>
      <pc:docMkLst>
        <pc:docMk/>
      </pc:docMkLst>
      <pc:sldChg chg="modSp">
        <pc:chgData name="Williams-Britton, Maya" userId="S::maya.williams-britton@austintexas.gov::540ab8bf-9e7e-4fdb-bf85-fbb96e88c594" providerId="AD" clId="Web-{1AB2C7F2-92C9-A62E-CAE3-C19BC72A5D19}" dt="2026-06-23T21:17:24.427" v="85" actId="20577"/>
        <pc:sldMkLst>
          <pc:docMk/>
          <pc:sldMk cId="0" sldId="256"/>
        </pc:sldMkLst>
        <pc:spChg chg="mod">
          <ac:chgData name="Williams-Britton, Maya" userId="S::maya.williams-britton@austintexas.gov::540ab8bf-9e7e-4fdb-bf85-fbb96e88c594" providerId="AD" clId="Web-{1AB2C7F2-92C9-A62E-CAE3-C19BC72A5D19}" dt="2026-06-23T21:17:24.427" v="85" actId="20577"/>
          <ac:spMkLst>
            <pc:docMk/>
            <pc:sldMk cId="0" sldId="256"/>
            <ac:spMk id="4" creationId="{3ED344A2-97E4-272F-409A-D0BC2A4739C0}"/>
          </ac:spMkLst>
        </pc:spChg>
      </pc:sldChg>
      <pc:sldChg chg="modSp">
        <pc:chgData name="Williams-Britton, Maya" userId="S::maya.williams-britton@austintexas.gov::540ab8bf-9e7e-4fdb-bf85-fbb96e88c594" providerId="AD" clId="Web-{1AB2C7F2-92C9-A62E-CAE3-C19BC72A5D19}" dt="2026-06-23T21:17:31.130" v="90" actId="20577"/>
        <pc:sldMkLst>
          <pc:docMk/>
          <pc:sldMk cId="0" sldId="260"/>
        </pc:sldMkLst>
        <pc:spChg chg="mod">
          <ac:chgData name="Williams-Britton, Maya" userId="S::maya.williams-britton@austintexas.gov::540ab8bf-9e7e-4fdb-bf85-fbb96e88c594" providerId="AD" clId="Web-{1AB2C7F2-92C9-A62E-CAE3-C19BC72A5D19}" dt="2026-06-23T21:17:31.130" v="90" actId="20577"/>
          <ac:spMkLst>
            <pc:docMk/>
            <pc:sldMk cId="0" sldId="260"/>
            <ac:spMk id="2" creationId="{45B6126D-1C03-5A6D-4190-7F4D45A9655E}"/>
          </ac:spMkLst>
        </pc:spChg>
      </pc:sldChg>
      <pc:sldChg chg="modSp">
        <pc:chgData name="Williams-Britton, Maya" userId="S::maya.williams-britton@austintexas.gov::540ab8bf-9e7e-4fdb-bf85-fbb96e88c594" providerId="AD" clId="Web-{1AB2C7F2-92C9-A62E-CAE3-C19BC72A5D19}" dt="2026-06-23T21:17:42.177" v="97" actId="20577"/>
        <pc:sldMkLst>
          <pc:docMk/>
          <pc:sldMk cId="0" sldId="262"/>
        </pc:sldMkLst>
        <pc:spChg chg="mod">
          <ac:chgData name="Williams-Britton, Maya" userId="S::maya.williams-britton@austintexas.gov::540ab8bf-9e7e-4fdb-bf85-fbb96e88c594" providerId="AD" clId="Web-{1AB2C7F2-92C9-A62E-CAE3-C19BC72A5D19}" dt="2026-06-23T21:17:42.177" v="97" actId="20577"/>
          <ac:spMkLst>
            <pc:docMk/>
            <pc:sldMk cId="0" sldId="262"/>
            <ac:spMk id="2" creationId="{A7AD807D-8322-6350-69EA-AA3F7BB36558}"/>
          </ac:spMkLst>
        </pc:spChg>
      </pc:sldChg>
      <pc:sldChg chg="modSp">
        <pc:chgData name="Williams-Britton, Maya" userId="S::maya.williams-britton@austintexas.gov::540ab8bf-9e7e-4fdb-bf85-fbb96e88c594" providerId="AD" clId="Web-{1AB2C7F2-92C9-A62E-CAE3-C19BC72A5D19}" dt="2026-06-23T21:17:47.552" v="103" actId="20577"/>
        <pc:sldMkLst>
          <pc:docMk/>
          <pc:sldMk cId="0" sldId="263"/>
        </pc:sldMkLst>
        <pc:spChg chg="mod">
          <ac:chgData name="Williams-Britton, Maya" userId="S::maya.williams-britton@austintexas.gov::540ab8bf-9e7e-4fdb-bf85-fbb96e88c594" providerId="AD" clId="Web-{1AB2C7F2-92C9-A62E-CAE3-C19BC72A5D19}" dt="2026-06-23T21:17:47.552" v="103" actId="20577"/>
          <ac:spMkLst>
            <pc:docMk/>
            <pc:sldMk cId="0" sldId="263"/>
            <ac:spMk id="2" creationId="{7F3A1DBC-B485-1315-B434-9913640A8A0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B771A78-35D1-855F-58D6-08668961F929}"/>
              </a:ext>
            </a:extLst>
          </p:cNvPr>
          <p:cNvSpPr>
            <a:spLocks noGrp="1"/>
          </p:cNvSpPr>
          <p:nvPr>
            <p:ph type="dt" sz="half" idx="10"/>
          </p:nvPr>
        </p:nvSpPr>
        <p:spPr/>
        <p:txBody>
          <a:bodyPr/>
          <a:lstStyle>
            <a:lvl1pPr>
              <a:defRPr/>
            </a:lvl1pPr>
          </a:lstStyle>
          <a:p>
            <a:pPr>
              <a:defRPr/>
            </a:pPr>
            <a:fld id="{476EEB1C-56AF-4FC0-ABD6-2FA5817B8F74}" type="datetimeFigureOut">
              <a:rPr lang="en-US"/>
              <a:pPr>
                <a:defRPr/>
              </a:pPr>
              <a:t>6/26/2026</a:t>
            </a:fld>
            <a:endParaRPr lang="en-US"/>
          </a:p>
        </p:txBody>
      </p:sp>
      <p:sp>
        <p:nvSpPr>
          <p:cNvPr id="5" name="Footer Placeholder 4">
            <a:extLst>
              <a:ext uri="{FF2B5EF4-FFF2-40B4-BE49-F238E27FC236}">
                <a16:creationId xmlns:a16="http://schemas.microsoft.com/office/drawing/2014/main" id="{DF69A6BA-7EB1-F733-C293-2F0FBF54B34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B82F206-3651-4349-C1FB-8E1860288CF0}"/>
              </a:ext>
            </a:extLst>
          </p:cNvPr>
          <p:cNvSpPr>
            <a:spLocks noGrp="1"/>
          </p:cNvSpPr>
          <p:nvPr>
            <p:ph type="sldNum" sz="quarter" idx="12"/>
          </p:nvPr>
        </p:nvSpPr>
        <p:spPr/>
        <p:txBody>
          <a:bodyPr/>
          <a:lstStyle>
            <a:lvl1pPr>
              <a:defRPr/>
            </a:lvl1pPr>
          </a:lstStyle>
          <a:p>
            <a:pPr>
              <a:defRPr/>
            </a:pPr>
            <a:fld id="{05EAC351-AD56-460B-B15C-884915F11D96}" type="slidenum">
              <a:rPr lang="en-US"/>
              <a:pPr>
                <a:defRPr/>
              </a:pPr>
              <a:t>‹#›</a:t>
            </a:fld>
            <a:endParaRPr lang="en-US"/>
          </a:p>
        </p:txBody>
      </p:sp>
    </p:spTree>
    <p:extLst>
      <p:ext uri="{BB962C8B-B14F-4D97-AF65-F5344CB8AC3E}">
        <p14:creationId xmlns:p14="http://schemas.microsoft.com/office/powerpoint/2010/main" val="3471827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527F28-3E23-FDD3-BED8-7B227B742986}"/>
              </a:ext>
            </a:extLst>
          </p:cNvPr>
          <p:cNvSpPr>
            <a:spLocks noGrp="1"/>
          </p:cNvSpPr>
          <p:nvPr>
            <p:ph type="dt" sz="half" idx="10"/>
          </p:nvPr>
        </p:nvSpPr>
        <p:spPr/>
        <p:txBody>
          <a:bodyPr/>
          <a:lstStyle>
            <a:lvl1pPr>
              <a:defRPr/>
            </a:lvl1pPr>
          </a:lstStyle>
          <a:p>
            <a:pPr>
              <a:defRPr/>
            </a:pPr>
            <a:fld id="{AB3BD9B1-10E8-408A-809A-F374DCBF3D3D}" type="datetimeFigureOut">
              <a:rPr lang="en-US"/>
              <a:pPr>
                <a:defRPr/>
              </a:pPr>
              <a:t>6/26/2026</a:t>
            </a:fld>
            <a:endParaRPr lang="en-US"/>
          </a:p>
        </p:txBody>
      </p:sp>
      <p:sp>
        <p:nvSpPr>
          <p:cNvPr id="5" name="Footer Placeholder 4">
            <a:extLst>
              <a:ext uri="{FF2B5EF4-FFF2-40B4-BE49-F238E27FC236}">
                <a16:creationId xmlns:a16="http://schemas.microsoft.com/office/drawing/2014/main" id="{BA829B92-C588-5DFB-61AC-05290370359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730F21F-4BEF-74C7-6FD1-A2F22763F27C}"/>
              </a:ext>
            </a:extLst>
          </p:cNvPr>
          <p:cNvSpPr>
            <a:spLocks noGrp="1"/>
          </p:cNvSpPr>
          <p:nvPr>
            <p:ph type="sldNum" sz="quarter" idx="12"/>
          </p:nvPr>
        </p:nvSpPr>
        <p:spPr/>
        <p:txBody>
          <a:bodyPr/>
          <a:lstStyle>
            <a:lvl1pPr>
              <a:defRPr/>
            </a:lvl1pPr>
          </a:lstStyle>
          <a:p>
            <a:pPr>
              <a:defRPr/>
            </a:pPr>
            <a:fld id="{FD5C747A-A5B0-4CDD-A5DC-ABB6853FA38E}" type="slidenum">
              <a:rPr lang="en-US"/>
              <a:pPr>
                <a:defRPr/>
              </a:pPr>
              <a:t>‹#›</a:t>
            </a:fld>
            <a:endParaRPr lang="en-US"/>
          </a:p>
        </p:txBody>
      </p:sp>
    </p:spTree>
    <p:extLst>
      <p:ext uri="{BB962C8B-B14F-4D97-AF65-F5344CB8AC3E}">
        <p14:creationId xmlns:p14="http://schemas.microsoft.com/office/powerpoint/2010/main" val="3874024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B1D5E3-1D6B-BFC0-3DAC-3AB8B3388F90}"/>
              </a:ext>
            </a:extLst>
          </p:cNvPr>
          <p:cNvSpPr>
            <a:spLocks noGrp="1"/>
          </p:cNvSpPr>
          <p:nvPr>
            <p:ph type="dt" sz="half" idx="10"/>
          </p:nvPr>
        </p:nvSpPr>
        <p:spPr/>
        <p:txBody>
          <a:bodyPr/>
          <a:lstStyle>
            <a:lvl1pPr>
              <a:defRPr/>
            </a:lvl1pPr>
          </a:lstStyle>
          <a:p>
            <a:pPr>
              <a:defRPr/>
            </a:pPr>
            <a:fld id="{600E36CB-BBFD-4D44-B65C-54D2D8481DAB}" type="datetimeFigureOut">
              <a:rPr lang="en-US"/>
              <a:pPr>
                <a:defRPr/>
              </a:pPr>
              <a:t>6/26/2026</a:t>
            </a:fld>
            <a:endParaRPr lang="en-US"/>
          </a:p>
        </p:txBody>
      </p:sp>
      <p:sp>
        <p:nvSpPr>
          <p:cNvPr id="5" name="Footer Placeholder 4">
            <a:extLst>
              <a:ext uri="{FF2B5EF4-FFF2-40B4-BE49-F238E27FC236}">
                <a16:creationId xmlns:a16="http://schemas.microsoft.com/office/drawing/2014/main" id="{37E16356-B295-3FBA-E320-50D6D9B434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AFA3B0B-09DF-A120-91B6-ADA0B71A6AD7}"/>
              </a:ext>
            </a:extLst>
          </p:cNvPr>
          <p:cNvSpPr>
            <a:spLocks noGrp="1"/>
          </p:cNvSpPr>
          <p:nvPr>
            <p:ph type="sldNum" sz="quarter" idx="12"/>
          </p:nvPr>
        </p:nvSpPr>
        <p:spPr/>
        <p:txBody>
          <a:bodyPr/>
          <a:lstStyle>
            <a:lvl1pPr>
              <a:defRPr/>
            </a:lvl1pPr>
          </a:lstStyle>
          <a:p>
            <a:pPr>
              <a:defRPr/>
            </a:pPr>
            <a:fld id="{222520EC-F371-4535-8BE0-D55C6B44C045}" type="slidenum">
              <a:rPr lang="en-US"/>
              <a:pPr>
                <a:defRPr/>
              </a:pPr>
              <a:t>‹#›</a:t>
            </a:fld>
            <a:endParaRPr lang="en-US"/>
          </a:p>
        </p:txBody>
      </p:sp>
    </p:spTree>
    <p:extLst>
      <p:ext uri="{BB962C8B-B14F-4D97-AF65-F5344CB8AC3E}">
        <p14:creationId xmlns:p14="http://schemas.microsoft.com/office/powerpoint/2010/main" val="2333124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D3347B-41C3-A58D-FD33-BAE55BDB5CDB}"/>
              </a:ext>
            </a:extLst>
          </p:cNvPr>
          <p:cNvSpPr>
            <a:spLocks noGrp="1"/>
          </p:cNvSpPr>
          <p:nvPr>
            <p:ph type="dt" sz="half" idx="10"/>
          </p:nvPr>
        </p:nvSpPr>
        <p:spPr/>
        <p:txBody>
          <a:bodyPr/>
          <a:lstStyle>
            <a:lvl1pPr>
              <a:defRPr/>
            </a:lvl1pPr>
          </a:lstStyle>
          <a:p>
            <a:pPr>
              <a:defRPr/>
            </a:pPr>
            <a:fld id="{9A4D6E0C-8761-4558-A59B-0EAEF2F5B7FD}" type="datetimeFigureOut">
              <a:rPr lang="en-US"/>
              <a:pPr>
                <a:defRPr/>
              </a:pPr>
              <a:t>6/26/2026</a:t>
            </a:fld>
            <a:endParaRPr lang="en-US"/>
          </a:p>
        </p:txBody>
      </p:sp>
      <p:sp>
        <p:nvSpPr>
          <p:cNvPr id="5" name="Footer Placeholder 4">
            <a:extLst>
              <a:ext uri="{FF2B5EF4-FFF2-40B4-BE49-F238E27FC236}">
                <a16:creationId xmlns:a16="http://schemas.microsoft.com/office/drawing/2014/main" id="{9F5568BA-45A0-8F08-4C99-78802013E8C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25D1DBA-BA03-0AE8-1880-7862F4DC858C}"/>
              </a:ext>
            </a:extLst>
          </p:cNvPr>
          <p:cNvSpPr>
            <a:spLocks noGrp="1"/>
          </p:cNvSpPr>
          <p:nvPr>
            <p:ph type="sldNum" sz="quarter" idx="12"/>
          </p:nvPr>
        </p:nvSpPr>
        <p:spPr/>
        <p:txBody>
          <a:bodyPr/>
          <a:lstStyle>
            <a:lvl1pPr>
              <a:defRPr/>
            </a:lvl1pPr>
          </a:lstStyle>
          <a:p>
            <a:pPr>
              <a:defRPr/>
            </a:pPr>
            <a:fld id="{34D628DD-59F0-41BF-A2E4-E5B349225DCD}" type="slidenum">
              <a:rPr lang="en-US"/>
              <a:pPr>
                <a:defRPr/>
              </a:pPr>
              <a:t>‹#›</a:t>
            </a:fld>
            <a:endParaRPr lang="en-US"/>
          </a:p>
        </p:txBody>
      </p:sp>
    </p:spTree>
    <p:extLst>
      <p:ext uri="{BB962C8B-B14F-4D97-AF65-F5344CB8AC3E}">
        <p14:creationId xmlns:p14="http://schemas.microsoft.com/office/powerpoint/2010/main" val="3755873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6FD9C5-8E4C-6831-A484-FBF0E4D7CFF7}"/>
              </a:ext>
            </a:extLst>
          </p:cNvPr>
          <p:cNvSpPr>
            <a:spLocks noGrp="1"/>
          </p:cNvSpPr>
          <p:nvPr>
            <p:ph type="dt" sz="half" idx="10"/>
          </p:nvPr>
        </p:nvSpPr>
        <p:spPr/>
        <p:txBody>
          <a:bodyPr/>
          <a:lstStyle>
            <a:lvl1pPr>
              <a:defRPr/>
            </a:lvl1pPr>
          </a:lstStyle>
          <a:p>
            <a:pPr>
              <a:defRPr/>
            </a:pPr>
            <a:fld id="{D0C18435-B0EB-4317-9BDE-EBF4D8519438}" type="datetimeFigureOut">
              <a:rPr lang="en-US"/>
              <a:pPr>
                <a:defRPr/>
              </a:pPr>
              <a:t>6/26/2026</a:t>
            </a:fld>
            <a:endParaRPr lang="en-US"/>
          </a:p>
        </p:txBody>
      </p:sp>
      <p:sp>
        <p:nvSpPr>
          <p:cNvPr id="5" name="Footer Placeholder 4">
            <a:extLst>
              <a:ext uri="{FF2B5EF4-FFF2-40B4-BE49-F238E27FC236}">
                <a16:creationId xmlns:a16="http://schemas.microsoft.com/office/drawing/2014/main" id="{EA4102D2-F161-4FC5-F3CB-44A90B1CA19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04822BF-F8D3-0D47-4E83-86A1EF3F6320}"/>
              </a:ext>
            </a:extLst>
          </p:cNvPr>
          <p:cNvSpPr>
            <a:spLocks noGrp="1"/>
          </p:cNvSpPr>
          <p:nvPr>
            <p:ph type="sldNum" sz="quarter" idx="12"/>
          </p:nvPr>
        </p:nvSpPr>
        <p:spPr/>
        <p:txBody>
          <a:bodyPr/>
          <a:lstStyle>
            <a:lvl1pPr>
              <a:defRPr/>
            </a:lvl1pPr>
          </a:lstStyle>
          <a:p>
            <a:pPr>
              <a:defRPr/>
            </a:pPr>
            <a:fld id="{BE10C3B1-A17C-4725-9467-74C4198C16A2}" type="slidenum">
              <a:rPr lang="en-US"/>
              <a:pPr>
                <a:defRPr/>
              </a:pPr>
              <a:t>‹#›</a:t>
            </a:fld>
            <a:endParaRPr lang="en-US"/>
          </a:p>
        </p:txBody>
      </p:sp>
    </p:spTree>
    <p:extLst>
      <p:ext uri="{BB962C8B-B14F-4D97-AF65-F5344CB8AC3E}">
        <p14:creationId xmlns:p14="http://schemas.microsoft.com/office/powerpoint/2010/main" val="2829215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05CEAA42-69FA-D014-36B5-D946CFD22824}"/>
              </a:ext>
            </a:extLst>
          </p:cNvPr>
          <p:cNvSpPr>
            <a:spLocks noGrp="1"/>
          </p:cNvSpPr>
          <p:nvPr>
            <p:ph type="dt" sz="half" idx="10"/>
          </p:nvPr>
        </p:nvSpPr>
        <p:spPr/>
        <p:txBody>
          <a:bodyPr/>
          <a:lstStyle>
            <a:lvl1pPr>
              <a:defRPr/>
            </a:lvl1pPr>
          </a:lstStyle>
          <a:p>
            <a:pPr>
              <a:defRPr/>
            </a:pPr>
            <a:fld id="{8053AC14-1626-483E-BA55-3BC066192D40}" type="datetimeFigureOut">
              <a:rPr lang="en-US"/>
              <a:pPr>
                <a:defRPr/>
              </a:pPr>
              <a:t>6/26/2026</a:t>
            </a:fld>
            <a:endParaRPr lang="en-US"/>
          </a:p>
        </p:txBody>
      </p:sp>
      <p:sp>
        <p:nvSpPr>
          <p:cNvPr id="6" name="Footer Placeholder 4">
            <a:extLst>
              <a:ext uri="{FF2B5EF4-FFF2-40B4-BE49-F238E27FC236}">
                <a16:creationId xmlns:a16="http://schemas.microsoft.com/office/drawing/2014/main" id="{BF109758-7BA6-80AF-67B2-BDF067DF0B8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395E0F0-7D5B-8058-E00C-E1C2D51A0AEB}"/>
              </a:ext>
            </a:extLst>
          </p:cNvPr>
          <p:cNvSpPr>
            <a:spLocks noGrp="1"/>
          </p:cNvSpPr>
          <p:nvPr>
            <p:ph type="sldNum" sz="quarter" idx="12"/>
          </p:nvPr>
        </p:nvSpPr>
        <p:spPr/>
        <p:txBody>
          <a:bodyPr/>
          <a:lstStyle>
            <a:lvl1pPr>
              <a:defRPr/>
            </a:lvl1pPr>
          </a:lstStyle>
          <a:p>
            <a:pPr>
              <a:defRPr/>
            </a:pPr>
            <a:fld id="{E6E898CF-5665-40EA-9B9B-ECD5FF6823C5}" type="slidenum">
              <a:rPr lang="en-US"/>
              <a:pPr>
                <a:defRPr/>
              </a:pPr>
              <a:t>‹#›</a:t>
            </a:fld>
            <a:endParaRPr lang="en-US"/>
          </a:p>
        </p:txBody>
      </p:sp>
    </p:spTree>
    <p:extLst>
      <p:ext uri="{BB962C8B-B14F-4D97-AF65-F5344CB8AC3E}">
        <p14:creationId xmlns:p14="http://schemas.microsoft.com/office/powerpoint/2010/main" val="2462132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B8B889DD-4151-E856-09C4-3CBABC6CC86A}"/>
              </a:ext>
            </a:extLst>
          </p:cNvPr>
          <p:cNvSpPr>
            <a:spLocks noGrp="1"/>
          </p:cNvSpPr>
          <p:nvPr>
            <p:ph type="dt" sz="half" idx="10"/>
          </p:nvPr>
        </p:nvSpPr>
        <p:spPr/>
        <p:txBody>
          <a:bodyPr/>
          <a:lstStyle>
            <a:lvl1pPr>
              <a:defRPr/>
            </a:lvl1pPr>
          </a:lstStyle>
          <a:p>
            <a:pPr>
              <a:defRPr/>
            </a:pPr>
            <a:fld id="{C69F589F-8BF7-499F-BC09-23FCFE613BAC}" type="datetimeFigureOut">
              <a:rPr lang="en-US"/>
              <a:pPr>
                <a:defRPr/>
              </a:pPr>
              <a:t>6/26/2026</a:t>
            </a:fld>
            <a:endParaRPr lang="en-US"/>
          </a:p>
        </p:txBody>
      </p:sp>
      <p:sp>
        <p:nvSpPr>
          <p:cNvPr id="8" name="Footer Placeholder 4">
            <a:extLst>
              <a:ext uri="{FF2B5EF4-FFF2-40B4-BE49-F238E27FC236}">
                <a16:creationId xmlns:a16="http://schemas.microsoft.com/office/drawing/2014/main" id="{D1298EA4-0845-B2CE-EFA3-BDA214793B4D}"/>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96E328A6-8A84-4556-A309-960E9FFDF689}"/>
              </a:ext>
            </a:extLst>
          </p:cNvPr>
          <p:cNvSpPr>
            <a:spLocks noGrp="1"/>
          </p:cNvSpPr>
          <p:nvPr>
            <p:ph type="sldNum" sz="quarter" idx="12"/>
          </p:nvPr>
        </p:nvSpPr>
        <p:spPr/>
        <p:txBody>
          <a:bodyPr/>
          <a:lstStyle>
            <a:lvl1pPr>
              <a:defRPr/>
            </a:lvl1pPr>
          </a:lstStyle>
          <a:p>
            <a:pPr>
              <a:defRPr/>
            </a:pPr>
            <a:fld id="{75953E60-C87B-4B44-B07C-E055B6D13EBE}" type="slidenum">
              <a:rPr lang="en-US"/>
              <a:pPr>
                <a:defRPr/>
              </a:pPr>
              <a:t>‹#›</a:t>
            </a:fld>
            <a:endParaRPr lang="en-US"/>
          </a:p>
        </p:txBody>
      </p:sp>
    </p:spTree>
    <p:extLst>
      <p:ext uri="{BB962C8B-B14F-4D97-AF65-F5344CB8AC3E}">
        <p14:creationId xmlns:p14="http://schemas.microsoft.com/office/powerpoint/2010/main" val="355294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7765335D-9EBD-307A-E720-741B6B920A44}"/>
              </a:ext>
            </a:extLst>
          </p:cNvPr>
          <p:cNvSpPr>
            <a:spLocks noGrp="1"/>
          </p:cNvSpPr>
          <p:nvPr>
            <p:ph type="dt" sz="half" idx="10"/>
          </p:nvPr>
        </p:nvSpPr>
        <p:spPr/>
        <p:txBody>
          <a:bodyPr/>
          <a:lstStyle>
            <a:lvl1pPr>
              <a:defRPr/>
            </a:lvl1pPr>
          </a:lstStyle>
          <a:p>
            <a:pPr>
              <a:defRPr/>
            </a:pPr>
            <a:fld id="{EA0BB459-A687-4431-BE8D-1C9F3EC94A73}" type="datetimeFigureOut">
              <a:rPr lang="en-US"/>
              <a:pPr>
                <a:defRPr/>
              </a:pPr>
              <a:t>6/26/2026</a:t>
            </a:fld>
            <a:endParaRPr lang="en-US"/>
          </a:p>
        </p:txBody>
      </p:sp>
      <p:sp>
        <p:nvSpPr>
          <p:cNvPr id="4" name="Footer Placeholder 4">
            <a:extLst>
              <a:ext uri="{FF2B5EF4-FFF2-40B4-BE49-F238E27FC236}">
                <a16:creationId xmlns:a16="http://schemas.microsoft.com/office/drawing/2014/main" id="{74416B51-7D11-4097-575F-899DC785A50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6055232E-4699-FD4C-4743-6AF2A1B2D772}"/>
              </a:ext>
            </a:extLst>
          </p:cNvPr>
          <p:cNvSpPr>
            <a:spLocks noGrp="1"/>
          </p:cNvSpPr>
          <p:nvPr>
            <p:ph type="sldNum" sz="quarter" idx="12"/>
          </p:nvPr>
        </p:nvSpPr>
        <p:spPr/>
        <p:txBody>
          <a:bodyPr/>
          <a:lstStyle>
            <a:lvl1pPr>
              <a:defRPr/>
            </a:lvl1pPr>
          </a:lstStyle>
          <a:p>
            <a:pPr>
              <a:defRPr/>
            </a:pPr>
            <a:fld id="{93067CB6-FC3E-4EC3-AF1A-9439007E8B6A}" type="slidenum">
              <a:rPr lang="en-US"/>
              <a:pPr>
                <a:defRPr/>
              </a:pPr>
              <a:t>‹#›</a:t>
            </a:fld>
            <a:endParaRPr lang="en-US"/>
          </a:p>
        </p:txBody>
      </p:sp>
    </p:spTree>
    <p:extLst>
      <p:ext uri="{BB962C8B-B14F-4D97-AF65-F5344CB8AC3E}">
        <p14:creationId xmlns:p14="http://schemas.microsoft.com/office/powerpoint/2010/main" val="158335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4DA040A-150D-88A3-6B04-4D20AC2370B6}"/>
              </a:ext>
            </a:extLst>
          </p:cNvPr>
          <p:cNvSpPr>
            <a:spLocks noGrp="1"/>
          </p:cNvSpPr>
          <p:nvPr>
            <p:ph type="dt" sz="half" idx="10"/>
          </p:nvPr>
        </p:nvSpPr>
        <p:spPr/>
        <p:txBody>
          <a:bodyPr/>
          <a:lstStyle>
            <a:lvl1pPr>
              <a:defRPr/>
            </a:lvl1pPr>
          </a:lstStyle>
          <a:p>
            <a:pPr>
              <a:defRPr/>
            </a:pPr>
            <a:fld id="{65FB928F-6986-47E1-88AD-F99CA6C3591C}" type="datetimeFigureOut">
              <a:rPr lang="en-US"/>
              <a:pPr>
                <a:defRPr/>
              </a:pPr>
              <a:t>6/26/2026</a:t>
            </a:fld>
            <a:endParaRPr lang="en-US"/>
          </a:p>
        </p:txBody>
      </p:sp>
      <p:sp>
        <p:nvSpPr>
          <p:cNvPr id="3" name="Footer Placeholder 4">
            <a:extLst>
              <a:ext uri="{FF2B5EF4-FFF2-40B4-BE49-F238E27FC236}">
                <a16:creationId xmlns:a16="http://schemas.microsoft.com/office/drawing/2014/main" id="{03142F76-FAED-6AA1-0884-1468271455EE}"/>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C95E7101-3CB3-4705-3E4D-F7844D4D3C0A}"/>
              </a:ext>
            </a:extLst>
          </p:cNvPr>
          <p:cNvSpPr>
            <a:spLocks noGrp="1"/>
          </p:cNvSpPr>
          <p:nvPr>
            <p:ph type="sldNum" sz="quarter" idx="12"/>
          </p:nvPr>
        </p:nvSpPr>
        <p:spPr/>
        <p:txBody>
          <a:bodyPr/>
          <a:lstStyle>
            <a:lvl1pPr>
              <a:defRPr/>
            </a:lvl1pPr>
          </a:lstStyle>
          <a:p>
            <a:pPr>
              <a:defRPr/>
            </a:pPr>
            <a:fld id="{C6B1F5E8-CFAE-491E-B728-E55317DD2F74}" type="slidenum">
              <a:rPr lang="en-US"/>
              <a:pPr>
                <a:defRPr/>
              </a:pPr>
              <a:t>‹#›</a:t>
            </a:fld>
            <a:endParaRPr lang="en-US"/>
          </a:p>
        </p:txBody>
      </p:sp>
    </p:spTree>
    <p:extLst>
      <p:ext uri="{BB962C8B-B14F-4D97-AF65-F5344CB8AC3E}">
        <p14:creationId xmlns:p14="http://schemas.microsoft.com/office/powerpoint/2010/main" val="3524682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D68BD6C6-2A87-0DB7-8D35-3048E6F0368A}"/>
              </a:ext>
            </a:extLst>
          </p:cNvPr>
          <p:cNvSpPr>
            <a:spLocks noGrp="1"/>
          </p:cNvSpPr>
          <p:nvPr>
            <p:ph type="dt" sz="half" idx="10"/>
          </p:nvPr>
        </p:nvSpPr>
        <p:spPr/>
        <p:txBody>
          <a:bodyPr/>
          <a:lstStyle>
            <a:lvl1pPr>
              <a:defRPr/>
            </a:lvl1pPr>
          </a:lstStyle>
          <a:p>
            <a:pPr>
              <a:defRPr/>
            </a:pPr>
            <a:fld id="{2F7771D2-9DE7-438A-91D8-E5CF2933E587}" type="datetimeFigureOut">
              <a:rPr lang="en-US"/>
              <a:pPr>
                <a:defRPr/>
              </a:pPr>
              <a:t>6/26/2026</a:t>
            </a:fld>
            <a:endParaRPr lang="en-US"/>
          </a:p>
        </p:txBody>
      </p:sp>
      <p:sp>
        <p:nvSpPr>
          <p:cNvPr id="6" name="Footer Placeholder 4">
            <a:extLst>
              <a:ext uri="{FF2B5EF4-FFF2-40B4-BE49-F238E27FC236}">
                <a16:creationId xmlns:a16="http://schemas.microsoft.com/office/drawing/2014/main" id="{1F2E50CF-B21B-DC2D-2860-3B2F0953029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EAA2C49-C316-7BEE-C52F-04B4D912CAB3}"/>
              </a:ext>
            </a:extLst>
          </p:cNvPr>
          <p:cNvSpPr>
            <a:spLocks noGrp="1"/>
          </p:cNvSpPr>
          <p:nvPr>
            <p:ph type="sldNum" sz="quarter" idx="12"/>
          </p:nvPr>
        </p:nvSpPr>
        <p:spPr/>
        <p:txBody>
          <a:bodyPr/>
          <a:lstStyle>
            <a:lvl1pPr>
              <a:defRPr/>
            </a:lvl1pPr>
          </a:lstStyle>
          <a:p>
            <a:pPr>
              <a:defRPr/>
            </a:pPr>
            <a:fld id="{D6C98CE1-2832-40FF-874F-0C3EE35F6EE7}" type="slidenum">
              <a:rPr lang="en-US"/>
              <a:pPr>
                <a:defRPr/>
              </a:pPr>
              <a:t>‹#›</a:t>
            </a:fld>
            <a:endParaRPr lang="en-US"/>
          </a:p>
        </p:txBody>
      </p:sp>
    </p:spTree>
    <p:extLst>
      <p:ext uri="{BB962C8B-B14F-4D97-AF65-F5344CB8AC3E}">
        <p14:creationId xmlns:p14="http://schemas.microsoft.com/office/powerpoint/2010/main" val="1483177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B7A5D51D-D733-60A9-792D-8AD419239336}"/>
              </a:ext>
            </a:extLst>
          </p:cNvPr>
          <p:cNvSpPr>
            <a:spLocks noGrp="1"/>
          </p:cNvSpPr>
          <p:nvPr>
            <p:ph type="dt" sz="half" idx="10"/>
          </p:nvPr>
        </p:nvSpPr>
        <p:spPr/>
        <p:txBody>
          <a:bodyPr/>
          <a:lstStyle>
            <a:lvl1pPr>
              <a:defRPr/>
            </a:lvl1pPr>
          </a:lstStyle>
          <a:p>
            <a:pPr>
              <a:defRPr/>
            </a:pPr>
            <a:fld id="{4B444F41-981B-490C-A68E-BBC683A4D4C0}" type="datetimeFigureOut">
              <a:rPr lang="en-US"/>
              <a:pPr>
                <a:defRPr/>
              </a:pPr>
              <a:t>6/26/2026</a:t>
            </a:fld>
            <a:endParaRPr lang="en-US"/>
          </a:p>
        </p:txBody>
      </p:sp>
      <p:sp>
        <p:nvSpPr>
          <p:cNvPr id="6" name="Footer Placeholder 4">
            <a:extLst>
              <a:ext uri="{FF2B5EF4-FFF2-40B4-BE49-F238E27FC236}">
                <a16:creationId xmlns:a16="http://schemas.microsoft.com/office/drawing/2014/main" id="{D099B1B6-1A92-4933-F157-CEDA6276C4C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3FA41F5-BE25-4C88-DFF0-8451126E3FD2}"/>
              </a:ext>
            </a:extLst>
          </p:cNvPr>
          <p:cNvSpPr>
            <a:spLocks noGrp="1"/>
          </p:cNvSpPr>
          <p:nvPr>
            <p:ph type="sldNum" sz="quarter" idx="12"/>
          </p:nvPr>
        </p:nvSpPr>
        <p:spPr/>
        <p:txBody>
          <a:bodyPr/>
          <a:lstStyle>
            <a:lvl1pPr>
              <a:defRPr/>
            </a:lvl1pPr>
          </a:lstStyle>
          <a:p>
            <a:pPr>
              <a:defRPr/>
            </a:pPr>
            <a:fld id="{D28631D3-87D0-43B0-94D6-DB4F5E79DD13}" type="slidenum">
              <a:rPr lang="en-US"/>
              <a:pPr>
                <a:defRPr/>
              </a:pPr>
              <a:t>‹#›</a:t>
            </a:fld>
            <a:endParaRPr lang="en-US"/>
          </a:p>
        </p:txBody>
      </p:sp>
    </p:spTree>
    <p:extLst>
      <p:ext uri="{BB962C8B-B14F-4D97-AF65-F5344CB8AC3E}">
        <p14:creationId xmlns:p14="http://schemas.microsoft.com/office/powerpoint/2010/main" val="77283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92853778-2600-6D51-AAA2-27692C27332C}"/>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DD00E716-F526-2CDF-8CC8-3AEF274BB36B}"/>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37A3C5C-5E60-281E-AEEC-291165DCE8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dirty="0">
                <a:solidFill>
                  <a:schemeClr val="tx1">
                    <a:tint val="75000"/>
                  </a:schemeClr>
                </a:solidFill>
                <a:latin typeface="+mn-lt"/>
              </a:defRPr>
            </a:lvl1pPr>
          </a:lstStyle>
          <a:p>
            <a:pPr>
              <a:defRPr/>
            </a:pPr>
            <a:fld id="{F63C1B9D-98F7-49B8-BCC8-ED64F0C11B56}" type="datetimeFigureOut">
              <a:rPr lang="en-US"/>
              <a:pPr>
                <a:defRPr/>
              </a:pPr>
              <a:t>6/26/2026</a:t>
            </a:fld>
            <a:endParaRPr lang="en-US"/>
          </a:p>
        </p:txBody>
      </p:sp>
      <p:sp>
        <p:nvSpPr>
          <p:cNvPr id="5" name="Footer Placeholder 4">
            <a:extLst>
              <a:ext uri="{FF2B5EF4-FFF2-40B4-BE49-F238E27FC236}">
                <a16:creationId xmlns:a16="http://schemas.microsoft.com/office/drawing/2014/main" id="{BD233532-E37C-BC90-5CEE-BDB7F181EE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3B3CDDA9-155D-42D0-1BFA-E88FAC493C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dirty="0">
                <a:solidFill>
                  <a:schemeClr val="tx1">
                    <a:tint val="75000"/>
                  </a:schemeClr>
                </a:solidFill>
                <a:latin typeface="+mn-lt"/>
              </a:defRPr>
            </a:lvl1pPr>
          </a:lstStyle>
          <a:p>
            <a:pPr>
              <a:defRPr/>
            </a:pPr>
            <a:fld id="{D2E11EA7-896F-4FA6-ACB0-3874EB89508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ED344A2-97E4-272F-409A-D0BC2A4739C0}"/>
              </a:ext>
            </a:extLst>
          </p:cNvPr>
          <p:cNvSpPr txBox="1"/>
          <p:nvPr/>
        </p:nvSpPr>
        <p:spPr>
          <a:xfrm>
            <a:off x="795338" y="269875"/>
            <a:ext cx="10604500" cy="6063198"/>
          </a:xfrm>
          <a:prstGeom prst="rect">
            <a:avLst/>
          </a:prstGeom>
          <a:noFill/>
        </p:spPr>
        <p:txBody>
          <a:bodyPr lIns="91440" tIns="45720" rIns="91440" bIns="45720" anchor="t">
            <a:spAutoFit/>
          </a:bodyPr>
          <a:lstStyle/>
          <a:p>
            <a:pPr eaLnBrk="1" fontAlgn="auto" hangingPunct="1">
              <a:spcBef>
                <a:spcPts val="0"/>
              </a:spcBef>
              <a:spcAft>
                <a:spcPts val="0"/>
              </a:spcAft>
              <a:defRPr/>
            </a:pPr>
            <a:r>
              <a:rPr lang="en-US" sz="2800" b="1">
                <a:solidFill>
                  <a:schemeClr val="accent5">
                    <a:lumMod val="75000"/>
                  </a:schemeClr>
                </a:solidFill>
                <a:latin typeface="Calibri"/>
                <a:cs typeface="Calibri Light"/>
              </a:rPr>
              <a:t>Austin Live Music Fund UploadsTemplate</a:t>
            </a:r>
          </a:p>
          <a:p>
            <a:pPr eaLnBrk="1" fontAlgn="auto" hangingPunct="1">
              <a:spcBef>
                <a:spcPts val="0"/>
              </a:spcBef>
              <a:spcAft>
                <a:spcPts val="0"/>
              </a:spcAft>
              <a:defRPr/>
            </a:pPr>
            <a:r>
              <a:rPr lang="en-US" b="1">
                <a:latin typeface="+mn-lt"/>
                <a:ea typeface="+mn-lt"/>
                <a:cs typeface="+mn-lt"/>
              </a:rPr>
              <a:t>All applicants must provide one upload of up to 3 pages per answer. Use of this template is optional. </a:t>
            </a:r>
            <a:endParaRPr lang="en-US" b="1">
              <a:latin typeface="+mn-lt"/>
              <a:cs typeface="Calibri"/>
            </a:endParaRPr>
          </a:p>
          <a:p>
            <a:pPr eaLnBrk="1" fontAlgn="auto" hangingPunct="1">
              <a:spcBef>
                <a:spcPts val="0"/>
              </a:spcBef>
              <a:spcAft>
                <a:spcPts val="0"/>
              </a:spcAft>
              <a:defRPr/>
            </a:pPr>
            <a:endParaRPr lang="en-US">
              <a:latin typeface="Calibri Light"/>
              <a:cs typeface="Calibri"/>
            </a:endParaRPr>
          </a:p>
          <a:p>
            <a:pPr>
              <a:spcBef>
                <a:spcPts val="0"/>
              </a:spcBef>
              <a:spcAft>
                <a:spcPts val="0"/>
              </a:spcAft>
              <a:defRPr/>
            </a:pPr>
            <a:r>
              <a:rPr lang="en-US">
                <a:latin typeface="Calibri"/>
                <a:ea typeface="+mn-lt"/>
                <a:cs typeface="Calibri"/>
              </a:rPr>
              <a:t>Use this template to upload up to three pages of evidence that clearly demonstrate the activities you selected in the Evidence‑Based Multiple‑Choice Questions. Applicants may include links to outside content, add text, or embed images or videos.</a:t>
            </a:r>
            <a:endParaRPr lang="en-US"/>
          </a:p>
          <a:p>
            <a:pPr eaLnBrk="1" fontAlgn="auto" hangingPunct="1">
              <a:spcBef>
                <a:spcPts val="0"/>
              </a:spcBef>
              <a:spcAft>
                <a:spcPts val="0"/>
              </a:spcAft>
              <a:defRPr/>
            </a:pPr>
            <a:endParaRPr lang="en-US">
              <a:latin typeface="Calibri Light"/>
              <a:ea typeface="+mn-lt"/>
              <a:cs typeface="+mn-lt"/>
            </a:endParaRPr>
          </a:p>
          <a:p>
            <a:pPr eaLnBrk="1" fontAlgn="auto" hangingPunct="1">
              <a:spcBef>
                <a:spcPts val="0"/>
              </a:spcBef>
              <a:spcAft>
                <a:spcPts val="0"/>
              </a:spcAft>
              <a:defRPr/>
            </a:pPr>
            <a:r>
              <a:rPr lang="en-US">
                <a:latin typeface="Calibri"/>
                <a:ea typeface="+mn-lt"/>
                <a:cs typeface="+mn-lt"/>
              </a:rPr>
              <a:t>All materials provided should be concise and representative of the applicant's primary programming.</a:t>
            </a:r>
            <a:endParaRPr lang="en-US" b="1">
              <a:latin typeface="Calibri Light"/>
              <a:ea typeface="+mn-lt"/>
              <a:cs typeface="+mn-lt"/>
            </a:endParaRPr>
          </a:p>
          <a:p>
            <a:pPr eaLnBrk="1" fontAlgn="auto" hangingPunct="1">
              <a:spcBef>
                <a:spcPts val="0"/>
              </a:spcBef>
              <a:spcAft>
                <a:spcPts val="0"/>
              </a:spcAft>
              <a:defRPr/>
            </a:pPr>
            <a:r>
              <a:rPr lang="en-US">
                <a:latin typeface="+mn-lt"/>
                <a:ea typeface="+mn-lt"/>
                <a:cs typeface="+mn-lt"/>
              </a:rPr>
              <a:t>Do not add additional slides to the template. </a:t>
            </a:r>
          </a:p>
          <a:p>
            <a:pPr eaLnBrk="1" fontAlgn="auto" hangingPunct="1">
              <a:spcBef>
                <a:spcPts val="0"/>
              </a:spcBef>
              <a:spcAft>
                <a:spcPts val="0"/>
              </a:spcAft>
              <a:defRPr/>
            </a:pPr>
            <a:r>
              <a:rPr lang="en-US">
                <a:latin typeface="+mn-lt"/>
                <a:ea typeface="+mn-lt"/>
                <a:cs typeface="+mn-lt"/>
              </a:rPr>
              <a:t>Do not include more than one upload, shared folder link, or website per slide. </a:t>
            </a:r>
            <a:endParaRPr lang="en-US">
              <a:latin typeface="+mn-lt"/>
              <a:cs typeface="Calibri" panose="020F0502020204030204"/>
            </a:endParaRPr>
          </a:p>
          <a:p>
            <a:pPr eaLnBrk="1" fontAlgn="auto" hangingPunct="1">
              <a:spcBef>
                <a:spcPts val="0"/>
              </a:spcBef>
              <a:spcAft>
                <a:spcPts val="0"/>
              </a:spcAft>
              <a:defRPr/>
            </a:pPr>
            <a:r>
              <a:rPr lang="en-US">
                <a:latin typeface="Calibri"/>
                <a:ea typeface="+mn-lt"/>
                <a:cs typeface="+mn-lt"/>
              </a:rPr>
              <a:t>Additional uploads will not be reviewed.</a:t>
            </a:r>
          </a:p>
          <a:p>
            <a:pPr eaLnBrk="1" fontAlgn="auto" hangingPunct="1">
              <a:spcBef>
                <a:spcPts val="0"/>
              </a:spcBef>
              <a:spcAft>
                <a:spcPts val="0"/>
              </a:spcAft>
              <a:defRPr/>
            </a:pPr>
            <a:endParaRPr lang="en-US">
              <a:latin typeface="Calibri Light"/>
              <a:ea typeface="+mn-lt"/>
              <a:cs typeface="+mn-lt"/>
            </a:endParaRPr>
          </a:p>
          <a:p>
            <a:pPr eaLnBrk="1" fontAlgn="auto" hangingPunct="1">
              <a:spcBef>
                <a:spcPts val="0"/>
              </a:spcBef>
              <a:spcAft>
                <a:spcPts val="0"/>
              </a:spcAft>
              <a:defRPr/>
            </a:pPr>
            <a:r>
              <a:rPr lang="en-US" b="1">
                <a:latin typeface="Calibri Light"/>
                <a:ea typeface="+mn-lt"/>
                <a:cs typeface="+mn-lt"/>
              </a:rPr>
              <a:t>Materials provided may include but is not limited to: </a:t>
            </a:r>
          </a:p>
          <a:p>
            <a:pPr marL="285750" indent="-285750">
              <a:buFont typeface="Arial"/>
              <a:buChar char="•"/>
              <a:defRPr/>
            </a:pPr>
            <a:r>
              <a:rPr lang="en-US">
                <a:latin typeface="Calibri"/>
                <a:ea typeface="+mn-lt"/>
                <a:cs typeface="+mn-lt"/>
              </a:rPr>
              <a:t>Event flyers, posters, or promotional materials</a:t>
            </a:r>
            <a:endParaRPr lang="en-US">
              <a:ea typeface="Calibri" panose="020F0502020204030204" pitchFamily="34" charset="0"/>
              <a:cs typeface="Calibri" panose="020F0502020204030204" pitchFamily="34" charset="0"/>
            </a:endParaRPr>
          </a:p>
          <a:p>
            <a:pPr marL="285750" indent="-285750">
              <a:buFont typeface="Arial"/>
              <a:buChar char="•"/>
              <a:defRPr/>
            </a:pPr>
            <a:r>
              <a:rPr lang="en-US">
                <a:latin typeface="Calibri"/>
                <a:ea typeface="+mn-lt"/>
                <a:cs typeface="+mn-lt"/>
              </a:rPr>
              <a:t>Booking confirmations or presenter/venue documentation</a:t>
            </a:r>
          </a:p>
          <a:p>
            <a:pPr marL="285750" indent="-285750">
              <a:buFont typeface="Arial"/>
              <a:buChar char="•"/>
              <a:defRPr/>
            </a:pPr>
            <a:r>
              <a:rPr lang="en-US">
                <a:latin typeface="Calibri"/>
                <a:ea typeface="+mn-lt"/>
                <a:cs typeface="+mn-lt"/>
              </a:rPr>
              <a:t>Links or screenshots of show calendars/schedules or invoices</a:t>
            </a:r>
            <a:endParaRPr lang="en-US">
              <a:ea typeface="Calibri" panose="020F0502020204030204" pitchFamily="34" charset="0"/>
              <a:cs typeface="Calibri" panose="020F0502020204030204" pitchFamily="34" charset="0"/>
            </a:endParaRPr>
          </a:p>
          <a:p>
            <a:pPr marL="285750" indent="-285750">
              <a:buFont typeface="Arial"/>
              <a:buChar char="•"/>
              <a:defRPr/>
            </a:pPr>
            <a:r>
              <a:rPr lang="en-US">
                <a:latin typeface="Calibri"/>
                <a:ea typeface="+mn-lt"/>
                <a:cs typeface="+mn-lt"/>
              </a:rPr>
              <a:t>Screenshots of websites or social media pages that demonstrate relevant activity</a:t>
            </a:r>
            <a:endParaRPr lang="en-US">
              <a:ea typeface="Calibri" panose="020F0502020204030204" pitchFamily="34" charset="0"/>
              <a:cs typeface="Calibri" panose="020F0502020204030204" pitchFamily="34" charset="0"/>
            </a:endParaRPr>
          </a:p>
          <a:p>
            <a:pPr marL="285750" indent="-285750">
              <a:buFont typeface="Arial"/>
              <a:buChar char="•"/>
              <a:defRPr/>
            </a:pPr>
            <a:r>
              <a:rPr lang="en-US">
                <a:latin typeface="Calibri"/>
                <a:ea typeface="+mn-lt"/>
                <a:cs typeface="+mn-lt"/>
              </a:rPr>
              <a:t>Bios of key artists or personnel (if relevant to the activity being evidenced)</a:t>
            </a:r>
            <a:endParaRPr lang="en-US">
              <a:ea typeface="+mn-lt"/>
              <a:cs typeface="+mn-lt"/>
            </a:endParaRPr>
          </a:p>
          <a:p>
            <a:pPr marL="285750" indent="-285750">
              <a:buFont typeface="Arial"/>
              <a:buChar char="•"/>
              <a:defRPr/>
            </a:pPr>
            <a:r>
              <a:rPr lang="en-US">
                <a:latin typeface="Calibri"/>
                <a:ea typeface="+mn-lt"/>
                <a:cs typeface="+mn-lt"/>
              </a:rPr>
              <a:t>Collages of representative visual materials (counting as a single upload must provide explanation of what is being shown)</a:t>
            </a:r>
            <a:endParaRPr lang="en-US">
              <a:ea typeface="+mn-lt"/>
              <a:cs typeface="+mn-lt"/>
            </a:endParaRPr>
          </a:p>
          <a:p>
            <a:pPr>
              <a:defRPr/>
            </a:pPr>
            <a:r>
              <a:rPr lang="en-US">
                <a:latin typeface="Calibri"/>
                <a:ea typeface="Calibri"/>
                <a:cs typeface="Calibri"/>
              </a:rPr>
              <a:t>Please review the helper text in the application for additional guidance on what uploads you should provide.</a:t>
            </a:r>
            <a:endParaRPr lang="en-US">
              <a:ea typeface="Calibri"/>
              <a:cs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Arrow Connector 4">
            <a:extLst>
              <a:ext uri="{FF2B5EF4-FFF2-40B4-BE49-F238E27FC236}">
                <a16:creationId xmlns:a16="http://schemas.microsoft.com/office/drawing/2014/main" id="{E4C12EBD-6820-C226-148A-1F5108FCBAF4}"/>
              </a:ext>
            </a:extLst>
          </p:cNvPr>
          <p:cNvCxnSpPr/>
          <p:nvPr/>
        </p:nvCxnSpPr>
        <p:spPr>
          <a:xfrm>
            <a:off x="2971800" y="1136650"/>
            <a:ext cx="8378825" cy="4763"/>
          </a:xfrm>
          <a:prstGeom prst="straightConnector1">
            <a:avLst/>
          </a:prstGeom>
        </p:spPr>
        <p:style>
          <a:lnRef idx="2">
            <a:schemeClr val="dk1"/>
          </a:lnRef>
          <a:fillRef idx="0">
            <a:schemeClr val="dk1"/>
          </a:fillRef>
          <a:effectRef idx="1">
            <a:schemeClr val="dk1"/>
          </a:effectRef>
          <a:fontRef idx="minor">
            <a:schemeClr val="tx1"/>
          </a:fontRef>
        </p:style>
      </p:cxnSp>
      <p:sp>
        <p:nvSpPr>
          <p:cNvPr id="2" name="Title 1">
            <a:extLst>
              <a:ext uri="{FF2B5EF4-FFF2-40B4-BE49-F238E27FC236}">
                <a16:creationId xmlns:a16="http://schemas.microsoft.com/office/drawing/2014/main" id="{45B6126D-1C03-5A6D-4190-7F4D45A9655E}"/>
              </a:ext>
            </a:extLst>
          </p:cNvPr>
          <p:cNvSpPr>
            <a:spLocks noGrp="1"/>
          </p:cNvSpPr>
          <p:nvPr>
            <p:ph type="title"/>
          </p:nvPr>
        </p:nvSpPr>
        <p:spPr>
          <a:xfrm>
            <a:off x="838200" y="276225"/>
            <a:ext cx="10515600" cy="1325563"/>
          </a:xfrm>
        </p:spPr>
        <p:txBody>
          <a:bodyPr>
            <a:normAutofit fontScale="90000"/>
          </a:bodyPr>
          <a:lstStyle/>
          <a:p>
            <a:r>
              <a:rPr lang="en-US" altLang="en-US" sz="2400" b="1">
                <a:cs typeface="Calibri Light"/>
              </a:rPr>
              <a:t>Upload Page #1</a:t>
            </a:r>
            <a:br>
              <a:rPr lang="en-US" altLang="en-US" sz="2400" b="1" dirty="0">
                <a:cs typeface="Calibri Light" panose="020F0302020204030204" pitchFamily="34" charset="0"/>
              </a:rPr>
            </a:br>
            <a:r>
              <a:rPr lang="en-US" sz="2400" b="1">
                <a:ea typeface="+mj-lt"/>
                <a:cs typeface="+mj-lt"/>
              </a:rPr>
              <a:t>What question are you evidencing?</a:t>
            </a:r>
            <a:r>
              <a:rPr lang="en-US" altLang="en-US" sz="2400" b="1">
                <a:ea typeface="Calibri Light"/>
                <a:cs typeface="Calibri Light"/>
              </a:rPr>
              <a:t>:</a:t>
            </a:r>
            <a:r>
              <a:rPr lang="en-US" altLang="en-US" sz="2400">
                <a:ea typeface="Calibri Light"/>
                <a:cs typeface="Calibri Light"/>
              </a:rPr>
              <a:t> __________________________</a:t>
            </a:r>
            <a:br>
              <a:rPr lang="en-US" altLang="en-US" sz="2400" b="1" dirty="0">
                <a:cs typeface="Calibri Light"/>
              </a:rPr>
            </a:br>
            <a:r>
              <a:rPr lang="en-US" altLang="en-US" sz="2400" b="1" dirty="0">
                <a:cs typeface="Calibri Light"/>
              </a:rPr>
              <a:t>Applicant Name:</a:t>
            </a:r>
            <a:r>
              <a:rPr lang="en-US" altLang="en-US" sz="2400" dirty="0">
                <a:cs typeface="Calibri Light"/>
              </a:rPr>
              <a:t> </a:t>
            </a:r>
            <a:br>
              <a:rPr lang="en-US" altLang="en-US" sz="2400" dirty="0">
                <a:cs typeface="Calibri Light" panose="020F0302020204030204" pitchFamily="34" charset="0"/>
              </a:rPr>
            </a:br>
            <a:endParaRPr lang="en-US" altLang="en-US" sz="2400" b="1">
              <a:cs typeface="Calibri Light" panose="020F0302020204030204" pitchFamily="34" charset="0"/>
            </a:endParaRPr>
          </a:p>
        </p:txBody>
      </p:sp>
      <p:sp>
        <p:nvSpPr>
          <p:cNvPr id="3075" name="Content Placeholder 2">
            <a:extLst>
              <a:ext uri="{FF2B5EF4-FFF2-40B4-BE49-F238E27FC236}">
                <a16:creationId xmlns:a16="http://schemas.microsoft.com/office/drawing/2014/main" id="{FECB95AC-142D-0C93-DBDE-59005EEEA46B}"/>
              </a:ext>
            </a:extLst>
          </p:cNvPr>
          <p:cNvSpPr>
            <a:spLocks noGrp="1" noChangeArrowheads="1"/>
          </p:cNvSpPr>
          <p:nvPr>
            <p:ph idx="1"/>
          </p:nvPr>
        </p:nvSpPr>
        <p:spPr/>
        <p:txBody>
          <a:bodyPr/>
          <a:lstStyle/>
          <a:p>
            <a:pPr marL="0" indent="0">
              <a:buFont typeface="Arial" panose="020B0604020202020204" pitchFamily="34" charset="0"/>
              <a:buNone/>
            </a:pPr>
            <a:endParaRPr lang="en-US" altLang="en-US">
              <a:cs typeface="Calibri" panose="020F0502020204030204" pitchFamily="34" charset="0"/>
            </a:endParaRPr>
          </a:p>
        </p:txBody>
      </p:sp>
      <p:sp>
        <p:nvSpPr>
          <p:cNvPr id="3076" name="TextBox 3">
            <a:extLst>
              <a:ext uri="{FF2B5EF4-FFF2-40B4-BE49-F238E27FC236}">
                <a16:creationId xmlns:a16="http://schemas.microsoft.com/office/drawing/2014/main" id="{0D21FC56-6320-8A1A-4013-00A98BA1C786}"/>
              </a:ext>
            </a:extLst>
          </p:cNvPr>
          <p:cNvSpPr txBox="1">
            <a:spLocks noChangeArrowheads="1"/>
          </p:cNvSpPr>
          <p:nvPr/>
        </p:nvSpPr>
        <p:spPr bwMode="auto">
          <a:xfrm>
            <a:off x="835025" y="1277938"/>
            <a:ext cx="10558463" cy="3683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b="1"/>
              <a:t>Briefly describe the submitted item: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Arrow Connector 4">
            <a:extLst>
              <a:ext uri="{FF2B5EF4-FFF2-40B4-BE49-F238E27FC236}">
                <a16:creationId xmlns:a16="http://schemas.microsoft.com/office/drawing/2014/main" id="{AE045533-ADED-39F2-D85E-95EBC245CEA7}"/>
              </a:ext>
            </a:extLst>
          </p:cNvPr>
          <p:cNvCxnSpPr/>
          <p:nvPr/>
        </p:nvCxnSpPr>
        <p:spPr>
          <a:xfrm>
            <a:off x="2971800" y="1136650"/>
            <a:ext cx="8378825" cy="4763"/>
          </a:xfrm>
          <a:prstGeom prst="straightConnector1">
            <a:avLst/>
          </a:prstGeom>
        </p:spPr>
        <p:style>
          <a:lnRef idx="2">
            <a:schemeClr val="dk1"/>
          </a:lnRef>
          <a:fillRef idx="0">
            <a:schemeClr val="dk1"/>
          </a:fillRef>
          <a:effectRef idx="1">
            <a:schemeClr val="dk1"/>
          </a:effectRef>
          <a:fontRef idx="minor">
            <a:schemeClr val="tx1"/>
          </a:fontRef>
        </p:style>
      </p:cxnSp>
      <p:sp>
        <p:nvSpPr>
          <p:cNvPr id="2" name="Title 1">
            <a:extLst>
              <a:ext uri="{FF2B5EF4-FFF2-40B4-BE49-F238E27FC236}">
                <a16:creationId xmlns:a16="http://schemas.microsoft.com/office/drawing/2014/main" id="{A7AD807D-8322-6350-69EA-AA3F7BB36558}"/>
              </a:ext>
            </a:extLst>
          </p:cNvPr>
          <p:cNvSpPr>
            <a:spLocks noGrp="1"/>
          </p:cNvSpPr>
          <p:nvPr>
            <p:ph type="title"/>
          </p:nvPr>
        </p:nvSpPr>
        <p:spPr>
          <a:xfrm>
            <a:off x="838200" y="276225"/>
            <a:ext cx="10515600" cy="1325563"/>
          </a:xfrm>
        </p:spPr>
        <p:txBody>
          <a:bodyPr>
            <a:normAutofit fontScale="90000"/>
          </a:bodyPr>
          <a:lstStyle/>
          <a:p>
            <a:r>
              <a:rPr lang="en-US" altLang="en-US" sz="2400" b="1">
                <a:cs typeface="Calibri Light"/>
              </a:rPr>
              <a:t>Upload Page #2</a:t>
            </a:r>
            <a:br>
              <a:rPr lang="en-US" altLang="en-US" sz="2400" b="1" dirty="0">
                <a:cs typeface="Calibri Light" panose="020F0302020204030204" pitchFamily="34" charset="0"/>
              </a:rPr>
            </a:br>
            <a:r>
              <a:rPr lang="en-US" sz="2400" b="1">
                <a:ea typeface="+mj-lt"/>
                <a:cs typeface="+mj-lt"/>
              </a:rPr>
              <a:t>What question are you evidencing?: __________________________</a:t>
            </a:r>
            <a:br>
              <a:rPr lang="en-US" altLang="en-US" sz="2400" b="1" dirty="0">
                <a:cs typeface="Calibri Light"/>
              </a:rPr>
            </a:br>
            <a:r>
              <a:rPr lang="en-US" altLang="en-US" sz="2400" b="1">
                <a:cs typeface="Calibri Light"/>
              </a:rPr>
              <a:t>Applicant Name:</a:t>
            </a:r>
            <a:r>
              <a:rPr lang="en-US" altLang="en-US" sz="2400" dirty="0">
                <a:cs typeface="Calibri Light"/>
              </a:rPr>
              <a:t> </a:t>
            </a:r>
            <a:br>
              <a:rPr lang="en-US" altLang="en-US" sz="2400" dirty="0">
                <a:cs typeface="Calibri Light" panose="020F0302020204030204" pitchFamily="34" charset="0"/>
              </a:rPr>
            </a:br>
            <a:endParaRPr lang="en-US" altLang="en-US" sz="2400" b="1">
              <a:cs typeface="Calibri Light" panose="020F0302020204030204" pitchFamily="34" charset="0"/>
            </a:endParaRPr>
          </a:p>
        </p:txBody>
      </p:sp>
      <p:sp>
        <p:nvSpPr>
          <p:cNvPr id="4099" name="Content Placeholder 2">
            <a:extLst>
              <a:ext uri="{FF2B5EF4-FFF2-40B4-BE49-F238E27FC236}">
                <a16:creationId xmlns:a16="http://schemas.microsoft.com/office/drawing/2014/main" id="{02E5A95A-CF36-FEEA-C1EF-8444F30C00BF}"/>
              </a:ext>
            </a:extLst>
          </p:cNvPr>
          <p:cNvSpPr>
            <a:spLocks noGrp="1" noChangeArrowheads="1"/>
          </p:cNvSpPr>
          <p:nvPr>
            <p:ph idx="1"/>
          </p:nvPr>
        </p:nvSpPr>
        <p:spPr/>
        <p:txBody>
          <a:bodyPr/>
          <a:lstStyle/>
          <a:p>
            <a:pPr marL="0" indent="0">
              <a:buFont typeface="Arial" panose="020B0604020202020204" pitchFamily="34" charset="0"/>
              <a:buNone/>
            </a:pPr>
            <a:endParaRPr lang="en-US" altLang="en-US">
              <a:cs typeface="Calibri" panose="020F0502020204030204" pitchFamily="34" charset="0"/>
            </a:endParaRPr>
          </a:p>
        </p:txBody>
      </p:sp>
      <p:sp>
        <p:nvSpPr>
          <p:cNvPr id="4100" name="TextBox 3">
            <a:extLst>
              <a:ext uri="{FF2B5EF4-FFF2-40B4-BE49-F238E27FC236}">
                <a16:creationId xmlns:a16="http://schemas.microsoft.com/office/drawing/2014/main" id="{B333893C-92CE-40B5-6F08-FC9966A93326}"/>
              </a:ext>
            </a:extLst>
          </p:cNvPr>
          <p:cNvSpPr txBox="1">
            <a:spLocks noChangeArrowheads="1"/>
          </p:cNvSpPr>
          <p:nvPr/>
        </p:nvSpPr>
        <p:spPr bwMode="auto">
          <a:xfrm>
            <a:off x="835025" y="1277938"/>
            <a:ext cx="10558463" cy="3683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b="1"/>
              <a:t>Briefly describe the submitted item: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Arrow Connector 4">
            <a:extLst>
              <a:ext uri="{FF2B5EF4-FFF2-40B4-BE49-F238E27FC236}">
                <a16:creationId xmlns:a16="http://schemas.microsoft.com/office/drawing/2014/main" id="{A660B46D-7648-1D45-67C2-99934CFB3883}"/>
              </a:ext>
            </a:extLst>
          </p:cNvPr>
          <p:cNvCxnSpPr/>
          <p:nvPr/>
        </p:nvCxnSpPr>
        <p:spPr>
          <a:xfrm>
            <a:off x="2971800" y="1136650"/>
            <a:ext cx="8378825" cy="4763"/>
          </a:xfrm>
          <a:prstGeom prst="straightConnector1">
            <a:avLst/>
          </a:prstGeom>
        </p:spPr>
        <p:style>
          <a:lnRef idx="2">
            <a:schemeClr val="dk1"/>
          </a:lnRef>
          <a:fillRef idx="0">
            <a:schemeClr val="dk1"/>
          </a:fillRef>
          <a:effectRef idx="1">
            <a:schemeClr val="dk1"/>
          </a:effectRef>
          <a:fontRef idx="minor">
            <a:schemeClr val="tx1"/>
          </a:fontRef>
        </p:style>
      </p:cxnSp>
      <p:sp>
        <p:nvSpPr>
          <p:cNvPr id="2" name="Title 1">
            <a:extLst>
              <a:ext uri="{FF2B5EF4-FFF2-40B4-BE49-F238E27FC236}">
                <a16:creationId xmlns:a16="http://schemas.microsoft.com/office/drawing/2014/main" id="{7F3A1DBC-B485-1315-B434-9913640A8A0B}"/>
              </a:ext>
            </a:extLst>
          </p:cNvPr>
          <p:cNvSpPr>
            <a:spLocks noGrp="1"/>
          </p:cNvSpPr>
          <p:nvPr>
            <p:ph type="title"/>
          </p:nvPr>
        </p:nvSpPr>
        <p:spPr>
          <a:xfrm>
            <a:off x="838200" y="276225"/>
            <a:ext cx="10515600" cy="1325563"/>
          </a:xfrm>
        </p:spPr>
        <p:txBody>
          <a:bodyPr>
            <a:normAutofit fontScale="90000"/>
          </a:bodyPr>
          <a:lstStyle/>
          <a:p>
            <a:r>
              <a:rPr lang="en-US" altLang="en-US" sz="2400" b="1">
                <a:cs typeface="Calibri Light"/>
              </a:rPr>
              <a:t>Upload Page #3</a:t>
            </a:r>
            <a:br>
              <a:rPr lang="en-US" altLang="en-US" sz="2400" b="1" dirty="0">
                <a:cs typeface="Calibri Light" panose="020F0302020204030204" pitchFamily="34" charset="0"/>
              </a:rPr>
            </a:br>
            <a:r>
              <a:rPr lang="en-US" sz="2400" b="1">
                <a:ea typeface="+mj-lt"/>
                <a:cs typeface="+mj-lt"/>
              </a:rPr>
              <a:t>What question are you evidencing?: __________________________</a:t>
            </a:r>
            <a:br>
              <a:rPr lang="en-US" altLang="en-US" sz="2400" b="1" dirty="0">
                <a:cs typeface="Calibri Light"/>
              </a:rPr>
            </a:br>
            <a:r>
              <a:rPr lang="en-US" altLang="en-US" sz="2400" b="1">
                <a:cs typeface="Calibri Light"/>
              </a:rPr>
              <a:t>Applicant Name:</a:t>
            </a:r>
            <a:r>
              <a:rPr lang="en-US" altLang="en-US" sz="2400" dirty="0">
                <a:cs typeface="Calibri Light"/>
              </a:rPr>
              <a:t> </a:t>
            </a:r>
            <a:br>
              <a:rPr lang="en-US" altLang="en-US" sz="2400" dirty="0">
                <a:cs typeface="Calibri Light" panose="020F0302020204030204" pitchFamily="34" charset="0"/>
              </a:rPr>
            </a:br>
            <a:endParaRPr lang="en-US" altLang="en-US" sz="2400" b="1">
              <a:cs typeface="Calibri Light" panose="020F0302020204030204" pitchFamily="34" charset="0"/>
            </a:endParaRPr>
          </a:p>
        </p:txBody>
      </p:sp>
      <p:sp>
        <p:nvSpPr>
          <p:cNvPr id="5123" name="Content Placeholder 2">
            <a:extLst>
              <a:ext uri="{FF2B5EF4-FFF2-40B4-BE49-F238E27FC236}">
                <a16:creationId xmlns:a16="http://schemas.microsoft.com/office/drawing/2014/main" id="{24DA55A0-F6E0-CB36-93AC-FBDBA732AD0D}"/>
              </a:ext>
            </a:extLst>
          </p:cNvPr>
          <p:cNvSpPr>
            <a:spLocks noGrp="1" noChangeArrowheads="1"/>
          </p:cNvSpPr>
          <p:nvPr>
            <p:ph idx="1"/>
          </p:nvPr>
        </p:nvSpPr>
        <p:spPr/>
        <p:txBody>
          <a:bodyPr/>
          <a:lstStyle/>
          <a:p>
            <a:pPr marL="0" indent="0">
              <a:buFont typeface="Arial" panose="020B0604020202020204" pitchFamily="34" charset="0"/>
              <a:buNone/>
            </a:pPr>
            <a:endParaRPr lang="en-US" altLang="en-US">
              <a:cs typeface="Calibri" panose="020F0502020204030204" pitchFamily="34" charset="0"/>
            </a:endParaRPr>
          </a:p>
        </p:txBody>
      </p:sp>
      <p:sp>
        <p:nvSpPr>
          <p:cNvPr id="5124" name="TextBox 3">
            <a:extLst>
              <a:ext uri="{FF2B5EF4-FFF2-40B4-BE49-F238E27FC236}">
                <a16:creationId xmlns:a16="http://schemas.microsoft.com/office/drawing/2014/main" id="{01C69BE9-3C0E-4676-DD3A-37E4AB0D2430}"/>
              </a:ext>
            </a:extLst>
          </p:cNvPr>
          <p:cNvSpPr txBox="1">
            <a:spLocks noChangeArrowheads="1"/>
          </p:cNvSpPr>
          <p:nvPr/>
        </p:nvSpPr>
        <p:spPr bwMode="auto">
          <a:xfrm>
            <a:off x="835025" y="1277938"/>
            <a:ext cx="10558463" cy="3683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b="1"/>
              <a:t>Briefly describe the submitted item: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Content Placeholder 2">
            <a:extLst>
              <a:ext uri="{FF2B5EF4-FFF2-40B4-BE49-F238E27FC236}">
                <a16:creationId xmlns:a16="http://schemas.microsoft.com/office/drawing/2014/main" id="{2B72D168-C004-9130-3923-82DBA1ABB4D4}"/>
              </a:ext>
            </a:extLst>
          </p:cNvPr>
          <p:cNvSpPr>
            <a:spLocks noGrp="1" noChangeArrowheads="1"/>
          </p:cNvSpPr>
          <p:nvPr>
            <p:ph idx="1"/>
          </p:nvPr>
        </p:nvSpPr>
        <p:spPr/>
        <p:txBody>
          <a:bodyPr/>
          <a:lstStyle/>
          <a:p>
            <a:pPr marL="0" indent="0" algn="ctr">
              <a:buFont typeface="Arial" panose="020B0604020202020204" pitchFamily="34" charset="0"/>
              <a:buNone/>
            </a:pPr>
            <a:r>
              <a:rPr lang="en-US" altLang="en-US" sz="6000">
                <a:cs typeface="Calibri" panose="020F0502020204030204" pitchFamily="34" charset="0"/>
              </a:rPr>
              <a:t>LEAVE BLANK</a:t>
            </a:r>
          </a:p>
          <a:p>
            <a:pPr marL="0" indent="0" algn="ctr">
              <a:buFont typeface="Arial" panose="020B0604020202020204" pitchFamily="34" charset="0"/>
              <a:buNone/>
            </a:pPr>
            <a:endParaRPr lang="en-US" altLang="en-US" sz="6000">
              <a:cs typeface="Calibri" panose="020F0502020204030204" pitchFamily="34" charset="0"/>
            </a:endParaRPr>
          </a:p>
          <a:p>
            <a:pPr marL="0" indent="0" algn="ctr">
              <a:buFont typeface="Arial" panose="020B0604020202020204" pitchFamily="34" charset="0"/>
              <a:buNone/>
            </a:pPr>
            <a:r>
              <a:rPr lang="en-US" altLang="en-US" sz="6000">
                <a:cs typeface="Calibri" panose="020F0502020204030204" pitchFamily="34" charset="0"/>
              </a:rPr>
              <a:t>DO NOT ADD ADDITIONAL PAGES</a:t>
            </a:r>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33b46ca-3402-4ca8-b2f5-0de19f83a984" xsi:nil="true"/>
    <lcf76f155ced4ddcb4097134ff3c332f xmlns="b665a6c2-5ee6-4e27-b72a-aa26da86d976">
      <Terms xmlns="http://schemas.microsoft.com/office/infopath/2007/PartnerControls"/>
    </lcf76f155ced4ddcb4097134ff3c332f>
    <MediaLengthInSeconds xmlns="b665a6c2-5ee6-4e27-b72a-aa26da86d976"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0D375B90029BF4EA384D31B3860F1EC" ma:contentTypeVersion="17" ma:contentTypeDescription="Create a new document." ma:contentTypeScope="" ma:versionID="db5203c5053f94d118f8aa5e6d5a6073">
  <xsd:schema xmlns:xsd="http://www.w3.org/2001/XMLSchema" xmlns:xs="http://www.w3.org/2001/XMLSchema" xmlns:p="http://schemas.microsoft.com/office/2006/metadata/properties" xmlns:ns2="b665a6c2-5ee6-4e27-b72a-aa26da86d976" xmlns:ns3="b8314775-a183-4690-acb0-3609c2284555" xmlns:ns4="a33b46ca-3402-4ca8-b2f5-0de19f83a984" targetNamespace="http://schemas.microsoft.com/office/2006/metadata/properties" ma:root="true" ma:fieldsID="9bd49ff5d897e3ef0001820307264f96" ns2:_="" ns3:_="" ns4:_="">
    <xsd:import namespace="b665a6c2-5ee6-4e27-b72a-aa26da86d976"/>
    <xsd:import namespace="b8314775-a183-4690-acb0-3609c2284555"/>
    <xsd:import namespace="a33b46ca-3402-4ca8-b2f5-0de19f83a98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65a6c2-5ee6-4e27-b72a-aa26da86d97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70fecf25-3a11-4003-9cca-0804a470c7c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8314775-a183-4690-acb0-3609c228455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33b46ca-3402-4ca8-b2f5-0de19f83a984"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d8af649c-411c-4e70-910b-ced875a63c8c}" ma:internalName="TaxCatchAll" ma:showField="CatchAllData" ma:web="b8314775-a183-4690-acb0-3609c228455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LongProperties xmlns="http://schemas.microsoft.com/office/2006/metadata/longProperties"/>
</file>

<file path=customXml/itemProps1.xml><?xml version="1.0" encoding="utf-8"?>
<ds:datastoreItem xmlns:ds="http://schemas.openxmlformats.org/officeDocument/2006/customXml" ds:itemID="{11899B0B-ACDE-449D-B1A7-028E51104D1B}">
  <ds:schemaRefs>
    <ds:schemaRef ds:uri="336795e9-8cf1-4518-ae2a-7edf44f89db2"/>
    <ds:schemaRef ds:uri="941ef96b-df65-4dfc-b58c-c8b42cd1527c"/>
    <ds:schemaRef ds:uri="a33b46ca-3402-4ca8-b2f5-0de19f83a984"/>
    <ds:schemaRef ds:uri="b2c0439c-a01b-41bd-8645-5a97b0c958c0"/>
    <ds:schemaRef ds:uri="d69f5d68-85d4-4e9d-9d7e-d72f6883e7e2"/>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88FB9421-B27F-42F9-9B9C-2F7CB8053CEE}"/>
</file>

<file path=customXml/itemProps3.xml><?xml version="1.0" encoding="utf-8"?>
<ds:datastoreItem xmlns:ds="http://schemas.openxmlformats.org/officeDocument/2006/customXml" ds:itemID="{7898BDCB-4986-4C09-9954-6D30593B68F3}">
  <ds:schemaRefs>
    <ds:schemaRef ds:uri="http://schemas.microsoft.com/sharepoint/v3/contenttype/forms"/>
  </ds:schemaRefs>
</ds:datastoreItem>
</file>

<file path=customXml/itemProps4.xml><?xml version="1.0" encoding="utf-8"?>
<ds:datastoreItem xmlns:ds="http://schemas.openxmlformats.org/officeDocument/2006/customXml" ds:itemID="{7FB2F203-29A3-4897-976B-D511FE2F4E70}">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5</Slides>
  <Notes>0</Notes>
  <HiddenSlides>0</HiddenSlide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Upload Page #1 What question are you evidencing?: __________________________ Applicant Name:  </vt:lpstr>
      <vt:lpstr>Upload Page #2 What question are you evidencing?: __________________________ Applicant Name:  </vt:lpstr>
      <vt:lpstr>Upload Page #3 What question are you evidencing?: __________________________ Applicant Name: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revision>9</cp:revision>
  <dcterms:created xsi:type="dcterms:W3CDTF">2022-07-26T15:34:49Z</dcterms:created>
  <dcterms:modified xsi:type="dcterms:W3CDTF">2026-06-26T18:06:37Z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0x010100B0D375B90029BF4EA384D31B3860F1EC</vt:lpwstr>
  </property>
  <property fmtid="{D5CDD505-2E9C-101B-9397-08002B2CF9AE}" pid="3" name="MediaServiceImageTags">
    <vt:lpwstr/>
  </property>
  <property fmtid="{D5CDD505-2E9C-101B-9397-08002B2CF9AE}" pid="4" name="Order">
    <vt:r8>1247800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y fmtid="{D5CDD505-2E9C-101B-9397-08002B2CF9AE}" pid="13" name="_ApprovalStatus">
    <vt:lpwstr>0</vt:lpwstr>
  </property>
  <property fmtid="{D5CDD505-2E9C-101B-9397-08002B2CF9AE}" pid="14" name="_ApprovalAssignedTo">
    <vt:lpwstr/>
  </property>
  <property fmtid="{D5CDD505-2E9C-101B-9397-08002B2CF9AE}" pid="15" name="_ApprovalRespondedBy">
    <vt:lpwstr/>
  </property>
</Properties>
</file>